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38" r:id="rId5"/>
    <p:sldId id="383" r:id="rId6"/>
    <p:sldId id="361" r:id="rId7"/>
    <p:sldId id="356" r:id="rId8"/>
    <p:sldId id="310" r:id="rId9"/>
    <p:sldId id="292" r:id="rId10"/>
    <p:sldId id="267" r:id="rId11"/>
    <p:sldId id="390" r:id="rId12"/>
    <p:sldId id="394" r:id="rId13"/>
    <p:sldId id="391" r:id="rId14"/>
    <p:sldId id="374" r:id="rId15"/>
    <p:sldId id="364" r:id="rId16"/>
    <p:sldId id="371" r:id="rId17"/>
    <p:sldId id="365" r:id="rId18"/>
    <p:sldId id="348" r:id="rId19"/>
    <p:sldId id="373" r:id="rId20"/>
    <p:sldId id="369" r:id="rId21"/>
    <p:sldId id="375" r:id="rId22"/>
    <p:sldId id="396" r:id="rId23"/>
    <p:sldId id="312" r:id="rId24"/>
    <p:sldId id="398" r:id="rId25"/>
    <p:sldId id="305" r:id="rId26"/>
    <p:sldId id="393" r:id="rId27"/>
    <p:sldId id="389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91"/>
    <a:srgbClr val="012B91"/>
    <a:srgbClr val="AB9F9F"/>
    <a:srgbClr val="000000"/>
    <a:srgbClr val="F3F3F3"/>
    <a:srgbClr val="010191"/>
    <a:srgbClr val="4582A1"/>
    <a:srgbClr val="4B8CAE"/>
    <a:srgbClr val="292F2F"/>
    <a:srgbClr val="D2E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3224B-FD50-48DC-8137-CF30119F33F8}" v="34" dt="2021-12-17T11:29:35.436"/>
    <p1510:client id="{7F44E8C1-0674-4B0A-B0CB-ADC4CA91ACFC}" v="52" dt="2021-12-17T09:19:57.405"/>
    <p1510:client id="{88FECFBF-5D99-4799-8959-4431B653CCB0}" v="99" dt="2021-12-17T11:29:48.758"/>
    <p1510:client id="{DA5C0227-E053-451C-AA0F-5E49454DE1D3}" v="66" dt="2021-12-17T10:35:37.106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 Haoran" userId="S::e0792212@u.nus.edu::09c15fac-41dd-438c-9f91-7a42b8029fad" providerId="AD" clId="Web-{0B780C44-2A85-4366-88D6-33830D67E3D2}"/>
    <pc:docChg chg="modSld">
      <pc:chgData name="Wang Haoran" userId="S::e0792212@u.nus.edu::09c15fac-41dd-438c-9f91-7a42b8029fad" providerId="AD" clId="Web-{0B780C44-2A85-4366-88D6-33830D67E3D2}" dt="2021-12-17T04:50:17.529" v="186"/>
      <pc:docMkLst>
        <pc:docMk/>
      </pc:docMkLst>
      <pc:sldChg chg="modSp">
        <pc:chgData name="Wang Haoran" userId="S::e0792212@u.nus.edu::09c15fac-41dd-438c-9f91-7a42b8029fad" providerId="AD" clId="Web-{0B780C44-2A85-4366-88D6-33830D67E3D2}" dt="2021-12-17T04:28:51.930" v="3" actId="20577"/>
        <pc:sldMkLst>
          <pc:docMk/>
          <pc:sldMk cId="3501285354" sldId="373"/>
        </pc:sldMkLst>
        <pc:spChg chg="mod">
          <ac:chgData name="Wang Haoran" userId="S::e0792212@u.nus.edu::09c15fac-41dd-438c-9f91-7a42b8029fad" providerId="AD" clId="Web-{0B780C44-2A85-4366-88D6-33830D67E3D2}" dt="2021-12-17T04:28:51.930" v="3" actId="20577"/>
          <ac:spMkLst>
            <pc:docMk/>
            <pc:sldMk cId="3501285354" sldId="373"/>
            <ac:spMk id="7" creationId="{20FAE277-9994-4602-9060-95582046E4FB}"/>
          </ac:spMkLst>
        </pc:spChg>
      </pc:sldChg>
      <pc:sldChg chg="addSp delSp modSp addAnim modAnim">
        <pc:chgData name="Wang Haoran" userId="S::e0792212@u.nus.edu::09c15fac-41dd-438c-9f91-7a42b8029fad" providerId="AD" clId="Web-{0B780C44-2A85-4366-88D6-33830D67E3D2}" dt="2021-12-17T04:50:17.529" v="186"/>
        <pc:sldMkLst>
          <pc:docMk/>
          <pc:sldMk cId="856536999" sldId="374"/>
        </pc:sldMkLst>
        <pc:spChg chg="mod">
          <ac:chgData name="Wang Haoran" userId="S::e0792212@u.nus.edu::09c15fac-41dd-438c-9f91-7a42b8029fad" providerId="AD" clId="Web-{0B780C44-2A85-4366-88D6-33830D67E3D2}" dt="2021-12-17T04:40:42.801" v="78" actId="1076"/>
          <ac:spMkLst>
            <pc:docMk/>
            <pc:sldMk cId="856536999" sldId="374"/>
            <ac:spMk id="2" creationId="{E246835C-8676-4C42-8654-64381DEE58A2}"/>
          </ac:spMkLst>
        </pc:spChg>
        <pc:spChg chg="del">
          <ac:chgData name="Wang Haoran" userId="S::e0792212@u.nus.edu::09c15fac-41dd-438c-9f91-7a42b8029fad" providerId="AD" clId="Web-{0B780C44-2A85-4366-88D6-33830D67E3D2}" dt="2021-12-17T04:36:16.999" v="48"/>
          <ac:spMkLst>
            <pc:docMk/>
            <pc:sldMk cId="856536999" sldId="374"/>
            <ac:spMk id="3" creationId="{CCE635E8-3931-49AD-B946-359AA45B9FC4}"/>
          </ac:spMkLst>
        </pc:spChg>
        <pc:spChg chg="del">
          <ac:chgData name="Wang Haoran" userId="S::e0792212@u.nus.edu::09c15fac-41dd-438c-9f91-7a42b8029fad" providerId="AD" clId="Web-{0B780C44-2A85-4366-88D6-33830D67E3D2}" dt="2021-12-17T04:36:16.999" v="47"/>
          <ac:spMkLst>
            <pc:docMk/>
            <pc:sldMk cId="856536999" sldId="374"/>
            <ac:spMk id="4" creationId="{FA44575C-1E89-4AEF-BDF7-B3D0BB722401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46"/>
          <ac:spMkLst>
            <pc:docMk/>
            <pc:sldMk cId="856536999" sldId="374"/>
            <ac:spMk id="5" creationId="{2FEA3410-3667-4E1B-8F02-0750535F6CE6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45"/>
          <ac:spMkLst>
            <pc:docMk/>
            <pc:sldMk cId="856536999" sldId="374"/>
            <ac:spMk id="6" creationId="{F91AED4E-74C0-4A61-994D-46559290F887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44"/>
          <ac:spMkLst>
            <pc:docMk/>
            <pc:sldMk cId="856536999" sldId="374"/>
            <ac:spMk id="7" creationId="{ED879216-5B43-4700-8901-9B2ECB035266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43"/>
          <ac:spMkLst>
            <pc:docMk/>
            <pc:sldMk cId="856536999" sldId="374"/>
            <ac:spMk id="8" creationId="{C203214F-F5BC-4C31-A634-85EA991D65A8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42"/>
          <ac:spMkLst>
            <pc:docMk/>
            <pc:sldMk cId="856536999" sldId="374"/>
            <ac:spMk id="9" creationId="{80426436-9444-4DF4-BB67-388A99E5C955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41"/>
          <ac:spMkLst>
            <pc:docMk/>
            <pc:sldMk cId="856536999" sldId="374"/>
            <ac:spMk id="10" creationId="{3B70B071-02D7-443B-BE9E-FD9899015499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40"/>
          <ac:spMkLst>
            <pc:docMk/>
            <pc:sldMk cId="856536999" sldId="374"/>
            <ac:spMk id="11" creationId="{2D7F5A79-9823-445E-9BC1-9DFC1F017872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39"/>
          <ac:spMkLst>
            <pc:docMk/>
            <pc:sldMk cId="856536999" sldId="374"/>
            <ac:spMk id="12" creationId="{79A69D13-70FC-4285-824D-7778879A8C4E}"/>
          </ac:spMkLst>
        </pc:spChg>
        <pc:spChg chg="del">
          <ac:chgData name="Wang Haoran" userId="S::e0792212@u.nus.edu::09c15fac-41dd-438c-9f91-7a42b8029fad" providerId="AD" clId="Web-{0B780C44-2A85-4366-88D6-33830D67E3D2}" dt="2021-12-17T04:36:16.999" v="49"/>
          <ac:spMkLst>
            <pc:docMk/>
            <pc:sldMk cId="856536999" sldId="374"/>
            <ac:spMk id="13" creationId="{ABCB8CFB-E4EE-4A63-9AB3-BC08280D46E1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38"/>
          <ac:spMkLst>
            <pc:docMk/>
            <pc:sldMk cId="856536999" sldId="374"/>
            <ac:spMk id="14" creationId="{655B4780-1915-4308-BD0C-B715666370CD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37"/>
          <ac:spMkLst>
            <pc:docMk/>
            <pc:sldMk cId="856536999" sldId="374"/>
            <ac:spMk id="15" creationId="{B5481999-AB73-4089-A42E-82073D6C763B}"/>
          </ac:spMkLst>
        </pc:spChg>
        <pc:spChg chg="del">
          <ac:chgData name="Wang Haoran" userId="S::e0792212@u.nus.edu::09c15fac-41dd-438c-9f91-7a42b8029fad" providerId="AD" clId="Web-{0B780C44-2A85-4366-88D6-33830D67E3D2}" dt="2021-12-17T04:36:16.984" v="36"/>
          <ac:spMkLst>
            <pc:docMk/>
            <pc:sldMk cId="856536999" sldId="374"/>
            <ac:spMk id="16" creationId="{290FEAA8-B52E-460B-917E-61ADD994E16D}"/>
          </ac:spMkLst>
        </pc:spChg>
        <pc:spChg chg="del">
          <ac:chgData name="Wang Haoran" userId="S::e0792212@u.nus.edu::09c15fac-41dd-438c-9f91-7a42b8029fad" providerId="AD" clId="Web-{0B780C44-2A85-4366-88D6-33830D67E3D2}" dt="2021-12-17T04:36:16.968" v="35"/>
          <ac:spMkLst>
            <pc:docMk/>
            <pc:sldMk cId="856536999" sldId="374"/>
            <ac:spMk id="17" creationId="{15E971A1-2A9A-49DB-B95C-E4A728D89B51}"/>
          </ac:spMkLst>
        </pc:spChg>
        <pc:spChg chg="del">
          <ac:chgData name="Wang Haoran" userId="S::e0792212@u.nus.edu::09c15fac-41dd-438c-9f91-7a42b8029fad" providerId="AD" clId="Web-{0B780C44-2A85-4366-88D6-33830D67E3D2}" dt="2021-12-17T04:36:16.968" v="34"/>
          <ac:spMkLst>
            <pc:docMk/>
            <pc:sldMk cId="856536999" sldId="374"/>
            <ac:spMk id="18" creationId="{84DE9448-E05F-425F-A942-E845A9A5E962}"/>
          </ac:spMkLst>
        </pc:spChg>
        <pc:spChg chg="del">
          <ac:chgData name="Wang Haoran" userId="S::e0792212@u.nus.edu::09c15fac-41dd-438c-9f91-7a42b8029fad" providerId="AD" clId="Web-{0B780C44-2A85-4366-88D6-33830D67E3D2}" dt="2021-12-17T04:36:16.968" v="33"/>
          <ac:spMkLst>
            <pc:docMk/>
            <pc:sldMk cId="856536999" sldId="374"/>
            <ac:spMk id="19" creationId="{DE344810-3AA6-44D9-B5FE-933053DA041B}"/>
          </ac:spMkLst>
        </pc:spChg>
        <pc:spChg chg="mod">
          <ac:chgData name="Wang Haoran" userId="S::e0792212@u.nus.edu::09c15fac-41dd-438c-9f91-7a42b8029fad" providerId="AD" clId="Web-{0B780C44-2A85-4366-88D6-33830D67E3D2}" dt="2021-12-17T04:37:07.782" v="73" actId="1076"/>
          <ac:spMkLst>
            <pc:docMk/>
            <pc:sldMk cId="856536999" sldId="374"/>
            <ac:spMk id="20" creationId="{9A86D413-4717-4345-A8C1-24C8A081AFC9}"/>
          </ac:spMkLst>
        </pc:spChg>
        <pc:spChg chg="mod">
          <ac:chgData name="Wang Haoran" userId="S::e0792212@u.nus.edu::09c15fac-41dd-438c-9f91-7a42b8029fad" providerId="AD" clId="Web-{0B780C44-2A85-4366-88D6-33830D67E3D2}" dt="2021-12-17T04:41:16.489" v="85" actId="1076"/>
          <ac:spMkLst>
            <pc:docMk/>
            <pc:sldMk cId="856536999" sldId="374"/>
            <ac:spMk id="21" creationId="{76D2D1C9-26B2-4A42-AF9B-37DF2EC536BF}"/>
          </ac:spMkLst>
        </pc:spChg>
        <pc:spChg chg="mod">
          <ac:chgData name="Wang Haoran" userId="S::e0792212@u.nus.edu::09c15fac-41dd-438c-9f91-7a42b8029fad" providerId="AD" clId="Web-{0B780C44-2A85-4366-88D6-33830D67E3D2}" dt="2021-12-17T04:41:04.364" v="82" actId="1076"/>
          <ac:spMkLst>
            <pc:docMk/>
            <pc:sldMk cId="856536999" sldId="374"/>
            <ac:spMk id="22" creationId="{6E295119-0BB5-40FA-8A30-CF232E7E2987}"/>
          </ac:spMkLst>
        </pc:spChg>
        <pc:spChg chg="mod">
          <ac:chgData name="Wang Haoran" userId="S::e0792212@u.nus.edu::09c15fac-41dd-438c-9f91-7a42b8029fad" providerId="AD" clId="Web-{0B780C44-2A85-4366-88D6-33830D67E3D2}" dt="2021-12-17T04:40:38.957" v="77" actId="1076"/>
          <ac:spMkLst>
            <pc:docMk/>
            <pc:sldMk cId="856536999" sldId="374"/>
            <ac:spMk id="24" creationId="{3E65CFD7-7777-43E9-AB4F-E9540EF168E6}"/>
          </ac:spMkLst>
        </pc:spChg>
        <pc:spChg chg="mod">
          <ac:chgData name="Wang Haoran" userId="S::e0792212@u.nus.edu::09c15fac-41dd-438c-9f91-7a42b8029fad" providerId="AD" clId="Web-{0B780C44-2A85-4366-88D6-33830D67E3D2}" dt="2021-12-17T04:40:42.816" v="79" actId="1076"/>
          <ac:spMkLst>
            <pc:docMk/>
            <pc:sldMk cId="856536999" sldId="374"/>
            <ac:spMk id="27" creationId="{327C5A1F-017C-44C1-8AC6-92C8F2C09C82}"/>
          </ac:spMkLst>
        </pc:spChg>
        <pc:spChg chg="add mod">
          <ac:chgData name="Wang Haoran" userId="S::e0792212@u.nus.edu::09c15fac-41dd-438c-9f91-7a42b8029fad" providerId="AD" clId="Web-{0B780C44-2A85-4366-88D6-33830D67E3D2}" dt="2021-12-17T04:46:03.947" v="111" actId="20577"/>
          <ac:spMkLst>
            <pc:docMk/>
            <pc:sldMk cId="856536999" sldId="374"/>
            <ac:spMk id="31" creationId="{7DBE78FD-605F-453E-86B6-273B5CA3A388}"/>
          </ac:spMkLst>
        </pc:spChg>
        <pc:spChg chg="mod">
          <ac:chgData name="Wang Haoran" userId="S::e0792212@u.nus.edu::09c15fac-41dd-438c-9f91-7a42b8029fad" providerId="AD" clId="Web-{0B780C44-2A85-4366-88D6-33830D67E3D2}" dt="2021-12-17T04:41:59.474" v="90" actId="1076"/>
          <ac:spMkLst>
            <pc:docMk/>
            <pc:sldMk cId="856536999" sldId="374"/>
            <ac:spMk id="33" creationId="{F48F3A2D-F4B7-4CB2-9300-E977CF5976BC}"/>
          </ac:spMkLst>
        </pc:spChg>
        <pc:spChg chg="add del mod">
          <ac:chgData name="Wang Haoran" userId="S::e0792212@u.nus.edu::09c15fac-41dd-438c-9f91-7a42b8029fad" providerId="AD" clId="Web-{0B780C44-2A85-4366-88D6-33830D67E3D2}" dt="2021-12-17T04:48:25.871" v="140"/>
          <ac:spMkLst>
            <pc:docMk/>
            <pc:sldMk cId="856536999" sldId="374"/>
            <ac:spMk id="34" creationId="{53026EE0-AEB6-4136-9550-B299059A43E4}"/>
          </ac:spMkLst>
        </pc:spChg>
        <pc:spChg chg="del mod">
          <ac:chgData name="Wang Haoran" userId="S::e0792212@u.nus.edu::09c15fac-41dd-438c-9f91-7a42b8029fad" providerId="AD" clId="Web-{0B780C44-2A85-4366-88D6-33830D67E3D2}" dt="2021-12-17T04:36:47.281" v="61"/>
          <ac:spMkLst>
            <pc:docMk/>
            <pc:sldMk cId="856536999" sldId="374"/>
            <ac:spMk id="35" creationId="{6FACB715-C851-4A95-AFB8-D5A56E79D1D4}"/>
          </ac:spMkLst>
        </pc:spChg>
        <pc:spChg chg="add mod">
          <ac:chgData name="Wang Haoran" userId="S::e0792212@u.nus.edu::09c15fac-41dd-438c-9f91-7a42b8029fad" providerId="AD" clId="Web-{0B780C44-2A85-4366-88D6-33830D67E3D2}" dt="2021-12-17T04:41:56.677" v="89" actId="1076"/>
          <ac:spMkLst>
            <pc:docMk/>
            <pc:sldMk cId="856536999" sldId="374"/>
            <ac:spMk id="36" creationId="{6553F19E-FF3A-443F-AE9C-8BB68EB7501A}"/>
          </ac:spMkLst>
        </pc:spChg>
        <pc:spChg chg="add mod">
          <ac:chgData name="Wang Haoran" userId="S::e0792212@u.nus.edu::09c15fac-41dd-438c-9f91-7a42b8029fad" providerId="AD" clId="Web-{0B780C44-2A85-4366-88D6-33830D67E3D2}" dt="2021-12-17T04:43:12.506" v="105" actId="1076"/>
          <ac:spMkLst>
            <pc:docMk/>
            <pc:sldMk cId="856536999" sldId="374"/>
            <ac:spMk id="37" creationId="{7CB4C6E8-2F82-4CCA-A89E-9EA2BCC75D34}"/>
          </ac:spMkLst>
        </pc:spChg>
        <pc:spChg chg="add mod">
          <ac:chgData name="Wang Haoran" userId="S::e0792212@u.nus.edu::09c15fac-41dd-438c-9f91-7a42b8029fad" providerId="AD" clId="Web-{0B780C44-2A85-4366-88D6-33830D67E3D2}" dt="2021-12-17T04:43:16.647" v="107" actId="1076"/>
          <ac:spMkLst>
            <pc:docMk/>
            <pc:sldMk cId="856536999" sldId="374"/>
            <ac:spMk id="38" creationId="{A94437A4-0FBF-45D1-AC74-B30BAD95A9C6}"/>
          </ac:spMkLst>
        </pc:spChg>
        <pc:spChg chg="add mod">
          <ac:chgData name="Wang Haoran" userId="S::e0792212@u.nus.edu::09c15fac-41dd-438c-9f91-7a42b8029fad" providerId="AD" clId="Web-{0B780C44-2A85-4366-88D6-33830D67E3D2}" dt="2021-12-17T04:50:00.342" v="184" actId="1076"/>
          <ac:spMkLst>
            <pc:docMk/>
            <pc:sldMk cId="856536999" sldId="374"/>
            <ac:spMk id="40" creationId="{3F604F6A-D107-4537-9E1F-7851ABD3E5F3}"/>
          </ac:spMkLst>
        </pc:spChg>
        <pc:picChg chg="mod">
          <ac:chgData name="Wang Haoran" userId="S::e0792212@u.nus.edu::09c15fac-41dd-438c-9f91-7a42b8029fad" providerId="AD" clId="Web-{0B780C44-2A85-4366-88D6-33830D67E3D2}" dt="2021-12-17T04:48:13.542" v="139" actId="1076"/>
          <ac:picMkLst>
            <pc:docMk/>
            <pc:sldMk cId="856536999" sldId="374"/>
            <ac:picMk id="25" creationId="{820F1430-3B5E-4831-9387-12C2BD6E2C36}"/>
          </ac:picMkLst>
        </pc:picChg>
        <pc:picChg chg="add mod">
          <ac:chgData name="Wang Haoran" userId="S::e0792212@u.nus.edu::09c15fac-41dd-438c-9f91-7a42b8029fad" providerId="AD" clId="Web-{0B780C44-2A85-4366-88D6-33830D67E3D2}" dt="2021-12-17T04:40:33.144" v="74" actId="1076"/>
          <ac:picMkLst>
            <pc:docMk/>
            <pc:sldMk cId="856536999" sldId="374"/>
            <ac:picMk id="32" creationId="{2A4B0D06-8CD6-4CB3-A610-4D0E01E3FD9F}"/>
          </ac:picMkLst>
        </pc:picChg>
        <pc:cxnChg chg="add del mod">
          <ac:chgData name="Wang Haoran" userId="S::e0792212@u.nus.edu::09c15fac-41dd-438c-9f91-7a42b8029fad" providerId="AD" clId="Web-{0B780C44-2A85-4366-88D6-33830D67E3D2}" dt="2021-12-17T04:48:41.746" v="142"/>
          <ac:cxnSpMkLst>
            <pc:docMk/>
            <pc:sldMk cId="856536999" sldId="374"/>
            <ac:cxnSpMk id="39" creationId="{B451C534-68D9-40E5-8BA7-80510863AAA6}"/>
          </ac:cxnSpMkLst>
        </pc:cxnChg>
        <pc:cxnChg chg="add mod">
          <ac:chgData name="Wang Haoran" userId="S::e0792212@u.nus.edu::09c15fac-41dd-438c-9f91-7a42b8029fad" providerId="AD" clId="Web-{0B780C44-2A85-4366-88D6-33830D67E3D2}" dt="2021-12-17T04:48:48.965" v="145" actId="14100"/>
          <ac:cxnSpMkLst>
            <pc:docMk/>
            <pc:sldMk cId="856536999" sldId="374"/>
            <ac:cxnSpMk id="41" creationId="{24C11996-F293-47E5-A4A0-4EEBFEC7C3FE}"/>
          </ac:cxnSpMkLst>
        </pc:cxnChg>
        <pc:cxnChg chg="add mod">
          <ac:chgData name="Wang Haoran" userId="S::e0792212@u.nus.edu::09c15fac-41dd-438c-9f91-7a42b8029fad" providerId="AD" clId="Web-{0B780C44-2A85-4366-88D6-33830D67E3D2}" dt="2021-12-17T04:48:59.153" v="149" actId="14100"/>
          <ac:cxnSpMkLst>
            <pc:docMk/>
            <pc:sldMk cId="856536999" sldId="374"/>
            <ac:cxnSpMk id="42" creationId="{CC1A546F-4491-4681-B18E-FF34A18BBADA}"/>
          </ac:cxnSpMkLst>
        </pc:cxnChg>
      </pc:sldChg>
      <pc:sldChg chg="addSp delSp modSp">
        <pc:chgData name="Wang Haoran" userId="S::e0792212@u.nus.edu::09c15fac-41dd-438c-9f91-7a42b8029fad" providerId="AD" clId="Web-{0B780C44-2A85-4366-88D6-33830D67E3D2}" dt="2021-12-17T04:29:29.243" v="7"/>
        <pc:sldMkLst>
          <pc:docMk/>
          <pc:sldMk cId="4253669102" sldId="391"/>
        </pc:sldMkLst>
        <pc:spChg chg="add del mod">
          <ac:chgData name="Wang Haoran" userId="S::e0792212@u.nus.edu::09c15fac-41dd-438c-9f91-7a42b8029fad" providerId="AD" clId="Web-{0B780C44-2A85-4366-88D6-33830D67E3D2}" dt="2021-12-17T04:29:29.243" v="7"/>
          <ac:spMkLst>
            <pc:docMk/>
            <pc:sldMk cId="4253669102" sldId="391"/>
            <ac:spMk id="4" creationId="{D32F09BB-D09E-4582-B9F0-D9120C5B3CC2}"/>
          </ac:spMkLst>
        </pc:spChg>
      </pc:sldChg>
    </pc:docChg>
  </pc:docChgLst>
  <pc:docChgLst>
    <pc:chgData name="Wang Haoran" userId="S::e0792212@u.nus.edu::09c15fac-41dd-438c-9f91-7a42b8029fad" providerId="AD" clId="Web-{CD961DF4-C9EC-4F5C-904A-0588BF6E8508}"/>
    <pc:docChg chg="modSld">
      <pc:chgData name="Wang Haoran" userId="S::e0792212@u.nus.edu::09c15fac-41dd-438c-9f91-7a42b8029fad" providerId="AD" clId="Web-{CD961DF4-C9EC-4F5C-904A-0588BF6E8508}" dt="2021-12-17T04:00:39.473" v="58" actId="1076"/>
      <pc:docMkLst>
        <pc:docMk/>
      </pc:docMkLst>
      <pc:sldChg chg="addSp delSp modSp">
        <pc:chgData name="Wang Haoran" userId="S::e0792212@u.nus.edu::09c15fac-41dd-438c-9f91-7a42b8029fad" providerId="AD" clId="Web-{CD961DF4-C9EC-4F5C-904A-0588BF6E8508}" dt="2021-12-17T04:00:39.473" v="58" actId="1076"/>
        <pc:sldMkLst>
          <pc:docMk/>
          <pc:sldMk cId="856536999" sldId="374"/>
        </pc:sldMkLst>
        <pc:spChg chg="mod">
          <ac:chgData name="Wang Haoran" userId="S::e0792212@u.nus.edu::09c15fac-41dd-438c-9f91-7a42b8029fad" providerId="AD" clId="Web-{CD961DF4-C9EC-4F5C-904A-0588BF6E8508}" dt="2021-12-17T03:59:38.800" v="16" actId="1076"/>
          <ac:spMkLst>
            <pc:docMk/>
            <pc:sldMk cId="856536999" sldId="374"/>
            <ac:spMk id="2" creationId="{E246835C-8676-4C42-8654-64381DEE58A2}"/>
          </ac:spMkLst>
        </pc:spChg>
        <pc:spChg chg="mod">
          <ac:chgData name="Wang Haoran" userId="S::e0792212@u.nus.edu::09c15fac-41dd-438c-9f91-7a42b8029fad" providerId="AD" clId="Web-{CD961DF4-C9EC-4F5C-904A-0588BF6E8508}" dt="2021-12-17T03:59:38.831" v="17" actId="1076"/>
          <ac:spMkLst>
            <pc:docMk/>
            <pc:sldMk cId="856536999" sldId="374"/>
            <ac:spMk id="3" creationId="{CCE635E8-3931-49AD-B946-359AA45B9FC4}"/>
          </ac:spMkLst>
        </pc:spChg>
        <pc:spChg chg="mod">
          <ac:chgData name="Wang Haoran" userId="S::e0792212@u.nus.edu::09c15fac-41dd-438c-9f91-7a42b8029fad" providerId="AD" clId="Web-{CD961DF4-C9EC-4F5C-904A-0588BF6E8508}" dt="2021-12-17T03:59:38.862" v="18" actId="1076"/>
          <ac:spMkLst>
            <pc:docMk/>
            <pc:sldMk cId="856536999" sldId="374"/>
            <ac:spMk id="4" creationId="{FA44575C-1E89-4AEF-BDF7-B3D0BB722401}"/>
          </ac:spMkLst>
        </pc:spChg>
        <pc:spChg chg="mod">
          <ac:chgData name="Wang Haoran" userId="S::e0792212@u.nus.edu::09c15fac-41dd-438c-9f91-7a42b8029fad" providerId="AD" clId="Web-{CD961DF4-C9EC-4F5C-904A-0588BF6E8508}" dt="2021-12-17T03:59:38.878" v="19" actId="1076"/>
          <ac:spMkLst>
            <pc:docMk/>
            <pc:sldMk cId="856536999" sldId="374"/>
            <ac:spMk id="5" creationId="{2FEA3410-3667-4E1B-8F02-0750535F6CE6}"/>
          </ac:spMkLst>
        </pc:spChg>
        <pc:spChg chg="mod">
          <ac:chgData name="Wang Haoran" userId="S::e0792212@u.nus.edu::09c15fac-41dd-438c-9f91-7a42b8029fad" providerId="AD" clId="Web-{CD961DF4-C9EC-4F5C-904A-0588BF6E8508}" dt="2021-12-17T03:59:38.909" v="20" actId="1076"/>
          <ac:spMkLst>
            <pc:docMk/>
            <pc:sldMk cId="856536999" sldId="374"/>
            <ac:spMk id="6" creationId="{F91AED4E-74C0-4A61-994D-46559290F887}"/>
          </ac:spMkLst>
        </pc:spChg>
        <pc:spChg chg="mod">
          <ac:chgData name="Wang Haoran" userId="S::e0792212@u.nus.edu::09c15fac-41dd-438c-9f91-7a42b8029fad" providerId="AD" clId="Web-{CD961DF4-C9EC-4F5C-904A-0588BF6E8508}" dt="2021-12-17T03:59:38.925" v="21" actId="1076"/>
          <ac:spMkLst>
            <pc:docMk/>
            <pc:sldMk cId="856536999" sldId="374"/>
            <ac:spMk id="7" creationId="{ED879216-5B43-4700-8901-9B2ECB035266}"/>
          </ac:spMkLst>
        </pc:spChg>
        <pc:spChg chg="mod">
          <ac:chgData name="Wang Haoran" userId="S::e0792212@u.nus.edu::09c15fac-41dd-438c-9f91-7a42b8029fad" providerId="AD" clId="Web-{CD961DF4-C9EC-4F5C-904A-0588BF6E8508}" dt="2021-12-17T03:59:38.956" v="22" actId="1076"/>
          <ac:spMkLst>
            <pc:docMk/>
            <pc:sldMk cId="856536999" sldId="374"/>
            <ac:spMk id="8" creationId="{C203214F-F5BC-4C31-A634-85EA991D65A8}"/>
          </ac:spMkLst>
        </pc:spChg>
        <pc:spChg chg="mod">
          <ac:chgData name="Wang Haoran" userId="S::e0792212@u.nus.edu::09c15fac-41dd-438c-9f91-7a42b8029fad" providerId="AD" clId="Web-{CD961DF4-C9EC-4F5C-904A-0588BF6E8508}" dt="2021-12-17T03:59:38.987" v="23" actId="1076"/>
          <ac:spMkLst>
            <pc:docMk/>
            <pc:sldMk cId="856536999" sldId="374"/>
            <ac:spMk id="9" creationId="{80426436-9444-4DF4-BB67-388A99E5C955}"/>
          </ac:spMkLst>
        </pc:spChg>
        <pc:spChg chg="mod">
          <ac:chgData name="Wang Haoran" userId="S::e0792212@u.nus.edu::09c15fac-41dd-438c-9f91-7a42b8029fad" providerId="AD" clId="Web-{CD961DF4-C9EC-4F5C-904A-0588BF6E8508}" dt="2021-12-17T03:59:39.019" v="24" actId="1076"/>
          <ac:spMkLst>
            <pc:docMk/>
            <pc:sldMk cId="856536999" sldId="374"/>
            <ac:spMk id="10" creationId="{3B70B071-02D7-443B-BE9E-FD9899015499}"/>
          </ac:spMkLst>
        </pc:spChg>
        <pc:spChg chg="mod">
          <ac:chgData name="Wang Haoran" userId="S::e0792212@u.nus.edu::09c15fac-41dd-438c-9f91-7a42b8029fad" providerId="AD" clId="Web-{CD961DF4-C9EC-4F5C-904A-0588BF6E8508}" dt="2021-12-17T03:59:39.034" v="25" actId="1076"/>
          <ac:spMkLst>
            <pc:docMk/>
            <pc:sldMk cId="856536999" sldId="374"/>
            <ac:spMk id="11" creationId="{2D7F5A79-9823-445E-9BC1-9DFC1F017872}"/>
          </ac:spMkLst>
        </pc:spChg>
        <pc:spChg chg="mod">
          <ac:chgData name="Wang Haoran" userId="S::e0792212@u.nus.edu::09c15fac-41dd-438c-9f91-7a42b8029fad" providerId="AD" clId="Web-{CD961DF4-C9EC-4F5C-904A-0588BF6E8508}" dt="2021-12-17T03:59:39.050" v="26" actId="1076"/>
          <ac:spMkLst>
            <pc:docMk/>
            <pc:sldMk cId="856536999" sldId="374"/>
            <ac:spMk id="12" creationId="{79A69D13-70FC-4285-824D-7778879A8C4E}"/>
          </ac:spMkLst>
        </pc:spChg>
        <pc:spChg chg="mod">
          <ac:chgData name="Wang Haoran" userId="S::e0792212@u.nus.edu::09c15fac-41dd-438c-9f91-7a42b8029fad" providerId="AD" clId="Web-{CD961DF4-C9EC-4F5C-904A-0588BF6E8508}" dt="2021-12-17T03:59:38.784" v="15" actId="1076"/>
          <ac:spMkLst>
            <pc:docMk/>
            <pc:sldMk cId="856536999" sldId="374"/>
            <ac:spMk id="13" creationId="{ABCB8CFB-E4EE-4A63-9AB3-BC08280D46E1}"/>
          </ac:spMkLst>
        </pc:spChg>
        <pc:spChg chg="mod">
          <ac:chgData name="Wang Haoran" userId="S::e0792212@u.nus.edu::09c15fac-41dd-438c-9f91-7a42b8029fad" providerId="AD" clId="Web-{CD961DF4-C9EC-4F5C-904A-0588BF6E8508}" dt="2021-12-17T03:59:39.081" v="27" actId="1076"/>
          <ac:spMkLst>
            <pc:docMk/>
            <pc:sldMk cId="856536999" sldId="374"/>
            <ac:spMk id="14" creationId="{655B4780-1915-4308-BD0C-B715666370CD}"/>
          </ac:spMkLst>
        </pc:spChg>
        <pc:spChg chg="mod">
          <ac:chgData name="Wang Haoran" userId="S::e0792212@u.nus.edu::09c15fac-41dd-438c-9f91-7a42b8029fad" providerId="AD" clId="Web-{CD961DF4-C9EC-4F5C-904A-0588BF6E8508}" dt="2021-12-17T03:59:39.112" v="28" actId="1076"/>
          <ac:spMkLst>
            <pc:docMk/>
            <pc:sldMk cId="856536999" sldId="374"/>
            <ac:spMk id="15" creationId="{B5481999-AB73-4089-A42E-82073D6C763B}"/>
          </ac:spMkLst>
        </pc:spChg>
        <pc:spChg chg="mod">
          <ac:chgData name="Wang Haoran" userId="S::e0792212@u.nus.edu::09c15fac-41dd-438c-9f91-7a42b8029fad" providerId="AD" clId="Web-{CD961DF4-C9EC-4F5C-904A-0588BF6E8508}" dt="2021-12-17T03:59:39.144" v="29" actId="1076"/>
          <ac:spMkLst>
            <pc:docMk/>
            <pc:sldMk cId="856536999" sldId="374"/>
            <ac:spMk id="16" creationId="{290FEAA8-B52E-460B-917E-61ADD994E16D}"/>
          </ac:spMkLst>
        </pc:spChg>
        <pc:spChg chg="mod">
          <ac:chgData name="Wang Haoran" userId="S::e0792212@u.nus.edu::09c15fac-41dd-438c-9f91-7a42b8029fad" providerId="AD" clId="Web-{CD961DF4-C9EC-4F5C-904A-0588BF6E8508}" dt="2021-12-17T03:59:39.175" v="30" actId="1076"/>
          <ac:spMkLst>
            <pc:docMk/>
            <pc:sldMk cId="856536999" sldId="374"/>
            <ac:spMk id="17" creationId="{15E971A1-2A9A-49DB-B95C-E4A728D89B51}"/>
          </ac:spMkLst>
        </pc:spChg>
        <pc:spChg chg="mod">
          <ac:chgData name="Wang Haoran" userId="S::e0792212@u.nus.edu::09c15fac-41dd-438c-9f91-7a42b8029fad" providerId="AD" clId="Web-{CD961DF4-C9EC-4F5C-904A-0588BF6E8508}" dt="2021-12-17T03:59:39.190" v="31" actId="1076"/>
          <ac:spMkLst>
            <pc:docMk/>
            <pc:sldMk cId="856536999" sldId="374"/>
            <ac:spMk id="18" creationId="{84DE9448-E05F-425F-A942-E845A9A5E962}"/>
          </ac:spMkLst>
        </pc:spChg>
        <pc:spChg chg="mod">
          <ac:chgData name="Wang Haoran" userId="S::e0792212@u.nus.edu::09c15fac-41dd-438c-9f91-7a42b8029fad" providerId="AD" clId="Web-{CD961DF4-C9EC-4F5C-904A-0588BF6E8508}" dt="2021-12-17T03:59:39.222" v="32" actId="1076"/>
          <ac:spMkLst>
            <pc:docMk/>
            <pc:sldMk cId="856536999" sldId="374"/>
            <ac:spMk id="19" creationId="{DE344810-3AA6-44D9-B5FE-933053DA041B}"/>
          </ac:spMkLst>
        </pc:spChg>
        <pc:spChg chg="mod">
          <ac:chgData name="Wang Haoran" userId="S::e0792212@u.nus.edu::09c15fac-41dd-438c-9f91-7a42b8029fad" providerId="AD" clId="Web-{CD961DF4-C9EC-4F5C-904A-0588BF6E8508}" dt="2021-12-17T03:59:39.253" v="33" actId="1076"/>
          <ac:spMkLst>
            <pc:docMk/>
            <pc:sldMk cId="856536999" sldId="374"/>
            <ac:spMk id="20" creationId="{9A86D413-4717-4345-A8C1-24C8A081AFC9}"/>
          </ac:spMkLst>
        </pc:spChg>
        <pc:spChg chg="mod">
          <ac:chgData name="Wang Haoran" userId="S::e0792212@u.nus.edu::09c15fac-41dd-438c-9f91-7a42b8029fad" providerId="AD" clId="Web-{CD961DF4-C9EC-4F5C-904A-0588BF6E8508}" dt="2021-12-17T03:59:39.269" v="34" actId="1076"/>
          <ac:spMkLst>
            <pc:docMk/>
            <pc:sldMk cId="856536999" sldId="374"/>
            <ac:spMk id="21" creationId="{76D2D1C9-26B2-4A42-AF9B-37DF2EC536BF}"/>
          </ac:spMkLst>
        </pc:spChg>
        <pc:spChg chg="mod">
          <ac:chgData name="Wang Haoran" userId="S::e0792212@u.nus.edu::09c15fac-41dd-438c-9f91-7a42b8029fad" providerId="AD" clId="Web-{CD961DF4-C9EC-4F5C-904A-0588BF6E8508}" dt="2021-12-17T03:59:39.300" v="35" actId="1076"/>
          <ac:spMkLst>
            <pc:docMk/>
            <pc:sldMk cId="856536999" sldId="374"/>
            <ac:spMk id="22" creationId="{6E295119-0BB5-40FA-8A30-CF232E7E2987}"/>
          </ac:spMkLst>
        </pc:spChg>
        <pc:spChg chg="mod">
          <ac:chgData name="Wang Haoran" userId="S::e0792212@u.nus.edu::09c15fac-41dd-438c-9f91-7a42b8029fad" providerId="AD" clId="Web-{CD961DF4-C9EC-4F5C-904A-0588BF6E8508}" dt="2021-12-17T03:59:39.315" v="36" actId="1076"/>
          <ac:spMkLst>
            <pc:docMk/>
            <pc:sldMk cId="856536999" sldId="374"/>
            <ac:spMk id="24" creationId="{3E65CFD7-7777-43E9-AB4F-E9540EF168E6}"/>
          </ac:spMkLst>
        </pc:spChg>
        <pc:spChg chg="mod">
          <ac:chgData name="Wang Haoran" userId="S::e0792212@u.nus.edu::09c15fac-41dd-438c-9f91-7a42b8029fad" providerId="AD" clId="Web-{CD961DF4-C9EC-4F5C-904A-0588BF6E8508}" dt="2021-12-17T03:59:39.362" v="37" actId="1076"/>
          <ac:spMkLst>
            <pc:docMk/>
            <pc:sldMk cId="856536999" sldId="374"/>
            <ac:spMk id="27" creationId="{327C5A1F-017C-44C1-8AC6-92C8F2C09C82}"/>
          </ac:spMkLst>
        </pc:spChg>
        <pc:spChg chg="ord">
          <ac:chgData name="Wang Haoran" userId="S::e0792212@u.nus.edu::09c15fac-41dd-438c-9f91-7a42b8029fad" providerId="AD" clId="Web-{CD961DF4-C9EC-4F5C-904A-0588BF6E8508}" dt="2021-12-17T03:59:50.394" v="42"/>
          <ac:spMkLst>
            <pc:docMk/>
            <pc:sldMk cId="856536999" sldId="374"/>
            <ac:spMk id="28" creationId="{B58EE887-1225-43D2-B037-C088C4D848CC}"/>
          </ac:spMkLst>
        </pc:spChg>
        <pc:spChg chg="add del">
          <ac:chgData name="Wang Haoran" userId="S::e0792212@u.nus.edu::09c15fac-41dd-438c-9f91-7a42b8029fad" providerId="AD" clId="Web-{CD961DF4-C9EC-4F5C-904A-0588BF6E8508}" dt="2021-12-17T04:00:32.707" v="56"/>
          <ac:spMkLst>
            <pc:docMk/>
            <pc:sldMk cId="856536999" sldId="374"/>
            <ac:spMk id="31" creationId="{2C60FE3F-A0CE-4DCF-9FBB-34D0A875A02D}"/>
          </ac:spMkLst>
        </pc:spChg>
        <pc:spChg chg="mod">
          <ac:chgData name="Wang Haoran" userId="S::e0792212@u.nus.edu::09c15fac-41dd-438c-9f91-7a42b8029fad" providerId="AD" clId="Web-{CD961DF4-C9EC-4F5C-904A-0588BF6E8508}" dt="2021-12-17T04:00:39.473" v="58" actId="1076"/>
          <ac:spMkLst>
            <pc:docMk/>
            <pc:sldMk cId="856536999" sldId="374"/>
            <ac:spMk id="33" creationId="{F48F3A2D-F4B7-4CB2-9300-E977CF5976BC}"/>
          </ac:spMkLst>
        </pc:spChg>
        <pc:spChg chg="add del mod">
          <ac:chgData name="Wang Haoran" userId="S::e0792212@u.nus.edu::09c15fac-41dd-438c-9f91-7a42b8029fad" providerId="AD" clId="Web-{CD961DF4-C9EC-4F5C-904A-0588BF6E8508}" dt="2021-12-17T04:00:30.441" v="55"/>
          <ac:spMkLst>
            <pc:docMk/>
            <pc:sldMk cId="856536999" sldId="374"/>
            <ac:spMk id="34" creationId="{923EC7B2-0FDD-414A-A0DA-6DAD070E8C9E}"/>
          </ac:spMkLst>
        </pc:spChg>
        <pc:spChg chg="mod">
          <ac:chgData name="Wang Haoran" userId="S::e0792212@u.nus.edu::09c15fac-41dd-438c-9f91-7a42b8029fad" providerId="AD" clId="Web-{CD961DF4-C9EC-4F5C-904A-0588BF6E8508}" dt="2021-12-17T03:59:39.378" v="38" actId="1076"/>
          <ac:spMkLst>
            <pc:docMk/>
            <pc:sldMk cId="856536999" sldId="374"/>
            <ac:spMk id="35" creationId="{6FACB715-C851-4A95-AFB8-D5A56E79D1D4}"/>
          </ac:spMkLst>
        </pc:spChg>
        <pc:spChg chg="del">
          <ac:chgData name="Wang Haoran" userId="S::e0792212@u.nus.edu::09c15fac-41dd-438c-9f91-7a42b8029fad" providerId="AD" clId="Web-{CD961DF4-C9EC-4F5C-904A-0588BF6E8508}" dt="2021-12-17T03:58:53.080" v="11"/>
          <ac:spMkLst>
            <pc:docMk/>
            <pc:sldMk cId="856536999" sldId="374"/>
            <ac:spMk id="36" creationId="{832F78CA-EA95-4C2E-A150-3DC688789EB0}"/>
          </ac:spMkLst>
        </pc:spChg>
        <pc:picChg chg="mod">
          <ac:chgData name="Wang Haoran" userId="S::e0792212@u.nus.edu::09c15fac-41dd-438c-9f91-7a42b8029fad" providerId="AD" clId="Web-{CD961DF4-C9EC-4F5C-904A-0588BF6E8508}" dt="2021-12-17T03:59:55.863" v="43" actId="1076"/>
          <ac:picMkLst>
            <pc:docMk/>
            <pc:sldMk cId="856536999" sldId="374"/>
            <ac:picMk id="25" creationId="{820F1430-3B5E-4831-9387-12C2BD6E2C36}"/>
          </ac:picMkLst>
        </pc:picChg>
      </pc:sldChg>
    </pc:docChg>
  </pc:docChgLst>
  <pc:docChgLst>
    <pc:chgData name="Liu Zhaoyin" userId="bb1ab16c-154d-4914-b735-049028fb2265" providerId="ADAL" clId="{547420BE-AC38-4B05-B27A-4B481E512B35}"/>
    <pc:docChg chg="modSld">
      <pc:chgData name="Liu Zhaoyin" userId="bb1ab16c-154d-4914-b735-049028fb2265" providerId="ADAL" clId="{547420BE-AC38-4B05-B27A-4B481E512B35}" dt="2021-12-17T03:33:36.671" v="170" actId="20577"/>
      <pc:docMkLst>
        <pc:docMk/>
      </pc:docMkLst>
      <pc:sldChg chg="modSp mod">
        <pc:chgData name="Liu Zhaoyin" userId="bb1ab16c-154d-4914-b735-049028fb2265" providerId="ADAL" clId="{547420BE-AC38-4B05-B27A-4B481E512B35}" dt="2021-12-17T03:33:36.671" v="170" actId="20577"/>
        <pc:sldMkLst>
          <pc:docMk/>
          <pc:sldMk cId="2629178147" sldId="356"/>
        </pc:sldMkLst>
        <pc:spChg chg="mod">
          <ac:chgData name="Liu Zhaoyin" userId="bb1ab16c-154d-4914-b735-049028fb2265" providerId="ADAL" clId="{547420BE-AC38-4B05-B27A-4B481E512B35}" dt="2021-12-17T03:33:36.671" v="170" actId="20577"/>
          <ac:spMkLst>
            <pc:docMk/>
            <pc:sldMk cId="2629178147" sldId="356"/>
            <ac:spMk id="3" creationId="{D5109695-649C-4357-95E7-165350D50F4D}"/>
          </ac:spMkLst>
        </pc:spChg>
        <pc:spChg chg="mod">
          <ac:chgData name="Liu Zhaoyin" userId="bb1ab16c-154d-4914-b735-049028fb2265" providerId="ADAL" clId="{547420BE-AC38-4B05-B27A-4B481E512B35}" dt="2021-12-17T03:32:38.263" v="169" actId="20577"/>
          <ac:spMkLst>
            <pc:docMk/>
            <pc:sldMk cId="2629178147" sldId="356"/>
            <ac:spMk id="11" creationId="{30679CDD-62E8-439B-AA32-3AD8581CDA12}"/>
          </ac:spMkLst>
        </pc:spChg>
      </pc:sldChg>
    </pc:docChg>
  </pc:docChgLst>
  <pc:docChgLst>
    <pc:chgData name="Wang Haoran" userId="S::e0792212@u.nus.edu::09c15fac-41dd-438c-9f91-7a42b8029fad" providerId="AD" clId="Web-{7F44E8C1-0674-4B0A-B0CB-ADC4CA91ACFC}"/>
    <pc:docChg chg="modSld">
      <pc:chgData name="Wang Haoran" userId="S::e0792212@u.nus.edu::09c15fac-41dd-438c-9f91-7a42b8029fad" providerId="AD" clId="Web-{7F44E8C1-0674-4B0A-B0CB-ADC4CA91ACFC}" dt="2021-12-17T09:19:57.405" v="41" actId="1076"/>
      <pc:docMkLst>
        <pc:docMk/>
      </pc:docMkLst>
      <pc:sldChg chg="modSp">
        <pc:chgData name="Wang Haoran" userId="S::e0792212@u.nus.edu::09c15fac-41dd-438c-9f91-7a42b8029fad" providerId="AD" clId="Web-{7F44E8C1-0674-4B0A-B0CB-ADC4CA91ACFC}" dt="2021-12-17T09:19:57.405" v="41" actId="1076"/>
        <pc:sldMkLst>
          <pc:docMk/>
          <pc:sldMk cId="3501285354" sldId="373"/>
        </pc:sldMkLst>
        <pc:spChg chg="mod">
          <ac:chgData name="Wang Haoran" userId="S::e0792212@u.nus.edu::09c15fac-41dd-438c-9f91-7a42b8029fad" providerId="AD" clId="Web-{7F44E8C1-0674-4B0A-B0CB-ADC4CA91ACFC}" dt="2021-12-17T09:19:43.155" v="36" actId="1076"/>
          <ac:spMkLst>
            <pc:docMk/>
            <pc:sldMk cId="3501285354" sldId="373"/>
            <ac:spMk id="6" creationId="{5A7C5AB6-5EE2-4F41-8B4A-EE2954D516BB}"/>
          </ac:spMkLst>
        </pc:spChg>
        <pc:spChg chg="mod">
          <ac:chgData name="Wang Haoran" userId="S::e0792212@u.nus.edu::09c15fac-41dd-438c-9f91-7a42b8029fad" providerId="AD" clId="Web-{7F44E8C1-0674-4B0A-B0CB-ADC4CA91ACFC}" dt="2021-12-17T09:19:57.405" v="41" actId="1076"/>
          <ac:spMkLst>
            <pc:docMk/>
            <pc:sldMk cId="3501285354" sldId="373"/>
            <ac:spMk id="7" creationId="{20FAE277-9994-4602-9060-95582046E4FB}"/>
          </ac:spMkLst>
        </pc:spChg>
        <pc:picChg chg="mod">
          <ac:chgData name="Wang Haoran" userId="S::e0792212@u.nus.edu::09c15fac-41dd-438c-9f91-7a42b8029fad" providerId="AD" clId="Web-{7F44E8C1-0674-4B0A-B0CB-ADC4CA91ACFC}" dt="2021-12-17T09:19:43.155" v="35" actId="1076"/>
          <ac:picMkLst>
            <pc:docMk/>
            <pc:sldMk cId="3501285354" sldId="373"/>
            <ac:picMk id="8" creationId="{2A234B13-B741-4FEF-AF26-F2FA530FF281}"/>
          </ac:picMkLst>
        </pc:picChg>
        <pc:cxnChg chg="mod">
          <ac:chgData name="Wang Haoran" userId="S::e0792212@u.nus.edu::09c15fac-41dd-438c-9f91-7a42b8029fad" providerId="AD" clId="Web-{7F44E8C1-0674-4B0A-B0CB-ADC4CA91ACFC}" dt="2021-12-17T09:19:55.030" v="40" actId="14100"/>
          <ac:cxnSpMkLst>
            <pc:docMk/>
            <pc:sldMk cId="3501285354" sldId="373"/>
            <ac:cxnSpMk id="11" creationId="{12951776-5632-41E7-A39A-1CBC8B0EEA5B}"/>
          </ac:cxnSpMkLst>
        </pc:cxnChg>
      </pc:sldChg>
      <pc:sldChg chg="addSp delSp modSp addAnim delAnim">
        <pc:chgData name="Wang Haoran" userId="S::e0792212@u.nus.edu::09c15fac-41dd-438c-9f91-7a42b8029fad" providerId="AD" clId="Web-{7F44E8C1-0674-4B0A-B0CB-ADC4CA91ACFC}" dt="2021-12-17T04:55:11.312" v="17" actId="14100"/>
        <pc:sldMkLst>
          <pc:docMk/>
          <pc:sldMk cId="856536999" sldId="374"/>
        </pc:sldMkLst>
        <pc:spChg chg="add mod">
          <ac:chgData name="Wang Haoran" userId="S::e0792212@u.nus.edu::09c15fac-41dd-438c-9f91-7a42b8029fad" providerId="AD" clId="Web-{7F44E8C1-0674-4B0A-B0CB-ADC4CA91ACFC}" dt="2021-12-17T04:54:25.577" v="5" actId="14100"/>
          <ac:spMkLst>
            <pc:docMk/>
            <pc:sldMk cId="856536999" sldId="374"/>
            <ac:spMk id="3" creationId="{B13C20F5-8048-4865-B267-EB2DD517C7C4}"/>
          </ac:spMkLst>
        </pc:spChg>
        <pc:spChg chg="mod">
          <ac:chgData name="Wang Haoran" userId="S::e0792212@u.nus.edu::09c15fac-41dd-438c-9f91-7a42b8029fad" providerId="AD" clId="Web-{7F44E8C1-0674-4B0A-B0CB-ADC4CA91ACFC}" dt="2021-12-17T04:54:48.468" v="9" actId="14100"/>
          <ac:spMkLst>
            <pc:docMk/>
            <pc:sldMk cId="856536999" sldId="374"/>
            <ac:spMk id="37" creationId="{7CB4C6E8-2F82-4CCA-A89E-9EA2BCC75D34}"/>
          </ac:spMkLst>
        </pc:spChg>
        <pc:spChg chg="del">
          <ac:chgData name="Wang Haoran" userId="S::e0792212@u.nus.edu::09c15fac-41dd-438c-9f91-7a42b8029fad" providerId="AD" clId="Web-{7F44E8C1-0674-4B0A-B0CB-ADC4CA91ACFC}" dt="2021-12-17T04:54:55.437" v="11"/>
          <ac:spMkLst>
            <pc:docMk/>
            <pc:sldMk cId="856536999" sldId="374"/>
            <ac:spMk id="38" creationId="{A94437A4-0FBF-45D1-AC74-B30BAD95A9C6}"/>
          </ac:spMkLst>
        </pc:spChg>
        <pc:spChg chg="mod">
          <ac:chgData name="Wang Haoran" userId="S::e0792212@u.nus.edu::09c15fac-41dd-438c-9f91-7a42b8029fad" providerId="AD" clId="Web-{7F44E8C1-0674-4B0A-B0CB-ADC4CA91ACFC}" dt="2021-12-17T04:55:08.687" v="16" actId="14100"/>
          <ac:spMkLst>
            <pc:docMk/>
            <pc:sldMk cId="856536999" sldId="374"/>
            <ac:spMk id="40" creationId="{3F604F6A-D107-4537-9E1F-7851ABD3E5F3}"/>
          </ac:spMkLst>
        </pc:spChg>
        <pc:picChg chg="mod">
          <ac:chgData name="Wang Haoran" userId="S::e0792212@u.nus.edu::09c15fac-41dd-438c-9f91-7a42b8029fad" providerId="AD" clId="Web-{7F44E8C1-0674-4B0A-B0CB-ADC4CA91ACFC}" dt="2021-12-17T04:54:10.467" v="2" actId="1076"/>
          <ac:picMkLst>
            <pc:docMk/>
            <pc:sldMk cId="856536999" sldId="374"/>
            <ac:picMk id="25" creationId="{820F1430-3B5E-4831-9387-12C2BD6E2C36}"/>
          </ac:picMkLst>
        </pc:picChg>
        <pc:cxnChg chg="mod">
          <ac:chgData name="Wang Haoran" userId="S::e0792212@u.nus.edu::09c15fac-41dd-438c-9f91-7a42b8029fad" providerId="AD" clId="Web-{7F44E8C1-0674-4B0A-B0CB-ADC4CA91ACFC}" dt="2021-12-17T04:55:05.171" v="14" actId="14100"/>
          <ac:cxnSpMkLst>
            <pc:docMk/>
            <pc:sldMk cId="856536999" sldId="374"/>
            <ac:cxnSpMk id="41" creationId="{24C11996-F293-47E5-A4A0-4EEBFEC7C3FE}"/>
          </ac:cxnSpMkLst>
        </pc:cxnChg>
        <pc:cxnChg chg="mod">
          <ac:chgData name="Wang Haoran" userId="S::e0792212@u.nus.edu::09c15fac-41dd-438c-9f91-7a42b8029fad" providerId="AD" clId="Web-{7F44E8C1-0674-4B0A-B0CB-ADC4CA91ACFC}" dt="2021-12-17T04:55:11.312" v="17" actId="14100"/>
          <ac:cxnSpMkLst>
            <pc:docMk/>
            <pc:sldMk cId="856536999" sldId="374"/>
            <ac:cxnSpMk id="42" creationId="{CC1A546F-4491-4681-B18E-FF34A18BBADA}"/>
          </ac:cxnSpMkLst>
        </pc:cxnChg>
      </pc:sldChg>
    </pc:docChg>
  </pc:docChgLst>
  <pc:docChgLst>
    <pc:chgData name="Wang Haoran" userId="09c15fac-41dd-438c-9f91-7a42b8029fad" providerId="ADAL" clId="{5AF3224B-FD50-48DC-8137-CF30119F33F8}"/>
    <pc:docChg chg="undo custSel addSld delSld modSld sldOrd">
      <pc:chgData name="Wang Haoran" userId="09c15fac-41dd-438c-9f91-7a42b8029fad" providerId="ADAL" clId="{5AF3224B-FD50-48DC-8137-CF30119F33F8}" dt="2021-12-18T07:30:45.019" v="93" actId="113"/>
      <pc:docMkLst>
        <pc:docMk/>
      </pc:docMkLst>
      <pc:sldChg chg="addSp delSp modSp add mod">
        <pc:chgData name="Wang Haoran" userId="09c15fac-41dd-438c-9f91-7a42b8029fad" providerId="ADAL" clId="{5AF3224B-FD50-48DC-8137-CF30119F33F8}" dt="2021-12-17T04:20:59.084" v="2"/>
        <pc:sldMkLst>
          <pc:docMk/>
          <pc:sldMk cId="3186582152" sldId="305"/>
        </pc:sldMkLst>
        <pc:spChg chg="del">
          <ac:chgData name="Wang Haoran" userId="09c15fac-41dd-438c-9f91-7a42b8029fad" providerId="ADAL" clId="{5AF3224B-FD50-48DC-8137-CF30119F33F8}" dt="2021-12-17T04:20:49.468" v="1" actId="478"/>
          <ac:spMkLst>
            <pc:docMk/>
            <pc:sldMk cId="3186582152" sldId="305"/>
            <ac:spMk id="79" creationId="{FCEE716B-B2E4-4BD9-8580-39D8B2E0D211}"/>
          </ac:spMkLst>
        </pc:spChg>
        <pc:spChg chg="del">
          <ac:chgData name="Wang Haoran" userId="09c15fac-41dd-438c-9f91-7a42b8029fad" providerId="ADAL" clId="{5AF3224B-FD50-48DC-8137-CF30119F33F8}" dt="2021-12-17T04:20:49.468" v="1" actId="478"/>
          <ac:spMkLst>
            <pc:docMk/>
            <pc:sldMk cId="3186582152" sldId="305"/>
            <ac:spMk id="80" creationId="{E88E30C3-3268-470A-A4D7-4949BFA841A8}"/>
          </ac:spMkLst>
        </pc:spChg>
        <pc:spChg chg="del">
          <ac:chgData name="Wang Haoran" userId="09c15fac-41dd-438c-9f91-7a42b8029fad" providerId="ADAL" clId="{5AF3224B-FD50-48DC-8137-CF30119F33F8}" dt="2021-12-17T04:20:49.468" v="1" actId="478"/>
          <ac:spMkLst>
            <pc:docMk/>
            <pc:sldMk cId="3186582152" sldId="305"/>
            <ac:spMk id="81" creationId="{9A421BA5-C84B-4B14-BC14-07E9D1878DF3}"/>
          </ac:spMkLst>
        </pc:spChg>
        <pc:spChg chg="del">
          <ac:chgData name="Wang Haoran" userId="09c15fac-41dd-438c-9f91-7a42b8029fad" providerId="ADAL" clId="{5AF3224B-FD50-48DC-8137-CF30119F33F8}" dt="2021-12-17T04:20:49.468" v="1" actId="478"/>
          <ac:spMkLst>
            <pc:docMk/>
            <pc:sldMk cId="3186582152" sldId="305"/>
            <ac:spMk id="82" creationId="{251B56E2-1A25-49B7-B355-74FE04E38D22}"/>
          </ac:spMkLst>
        </pc:spChg>
        <pc:picChg chg="add mod">
          <ac:chgData name="Wang Haoran" userId="09c15fac-41dd-438c-9f91-7a42b8029fad" providerId="ADAL" clId="{5AF3224B-FD50-48DC-8137-CF30119F33F8}" dt="2021-12-17T04:20:59.084" v="2"/>
          <ac:picMkLst>
            <pc:docMk/>
            <pc:sldMk cId="3186582152" sldId="305"/>
            <ac:picMk id="12" creationId="{A870F525-2B7F-4104-AB70-B64069E55964}"/>
          </ac:picMkLst>
        </pc:picChg>
      </pc:sldChg>
      <pc:sldChg chg="modSp mod">
        <pc:chgData name="Wang Haoran" userId="09c15fac-41dd-438c-9f91-7a42b8029fad" providerId="ADAL" clId="{5AF3224B-FD50-48DC-8137-CF30119F33F8}" dt="2021-12-18T07:30:45.019" v="93" actId="113"/>
        <pc:sldMkLst>
          <pc:docMk/>
          <pc:sldMk cId="417352593" sldId="312"/>
        </pc:sldMkLst>
        <pc:spChg chg="mod">
          <ac:chgData name="Wang Haoran" userId="09c15fac-41dd-438c-9f91-7a42b8029fad" providerId="ADAL" clId="{5AF3224B-FD50-48DC-8137-CF30119F33F8}" dt="2021-12-18T07:30:41.371" v="92" actId="113"/>
          <ac:spMkLst>
            <pc:docMk/>
            <pc:sldMk cId="417352593" sldId="312"/>
            <ac:spMk id="5" creationId="{A53E78EE-7448-43E8-8887-8199BA968E9A}"/>
          </ac:spMkLst>
        </pc:spChg>
        <pc:spChg chg="mod">
          <ac:chgData name="Wang Haoran" userId="09c15fac-41dd-438c-9f91-7a42b8029fad" providerId="ADAL" clId="{5AF3224B-FD50-48DC-8137-CF30119F33F8}" dt="2021-12-18T07:30:45.019" v="93" actId="113"/>
          <ac:spMkLst>
            <pc:docMk/>
            <pc:sldMk cId="417352593" sldId="312"/>
            <ac:spMk id="9" creationId="{B3D2D1BB-2C82-4EC0-ADCE-0E2642A17C20}"/>
          </ac:spMkLst>
        </pc:spChg>
        <pc:spChg chg="mod">
          <ac:chgData name="Wang Haoran" userId="09c15fac-41dd-438c-9f91-7a42b8029fad" providerId="ADAL" clId="{5AF3224B-FD50-48DC-8137-CF30119F33F8}" dt="2021-12-18T07:30:37.655" v="91" actId="113"/>
          <ac:spMkLst>
            <pc:docMk/>
            <pc:sldMk cId="417352593" sldId="312"/>
            <ac:spMk id="17" creationId="{6AF430D3-4C76-4C0E-B3E6-25434F940839}"/>
          </ac:spMkLst>
        </pc:spChg>
      </pc:sldChg>
      <pc:sldChg chg="modSp add del mod">
        <pc:chgData name="Wang Haoran" userId="09c15fac-41dd-438c-9f91-7a42b8029fad" providerId="ADAL" clId="{5AF3224B-FD50-48DC-8137-CF30119F33F8}" dt="2021-12-18T07:19:02.551" v="90" actId="20577"/>
        <pc:sldMkLst>
          <pc:docMk/>
          <pc:sldMk cId="2202110258" sldId="338"/>
        </pc:sldMkLst>
        <pc:spChg chg="mod">
          <ac:chgData name="Wang Haoran" userId="09c15fac-41dd-438c-9f91-7a42b8029fad" providerId="ADAL" clId="{5AF3224B-FD50-48DC-8137-CF30119F33F8}" dt="2021-12-18T07:19:02.551" v="90" actId="20577"/>
          <ac:spMkLst>
            <pc:docMk/>
            <pc:sldMk cId="2202110258" sldId="338"/>
            <ac:spMk id="78" creationId="{00000000-0000-0000-0000-000000000000}"/>
          </ac:spMkLst>
        </pc:spChg>
      </pc:sldChg>
      <pc:sldChg chg="addSp delSp modSp mod">
        <pc:chgData name="Wang Haoran" userId="09c15fac-41dd-438c-9f91-7a42b8029fad" providerId="ADAL" clId="{5AF3224B-FD50-48DC-8137-CF30119F33F8}" dt="2021-12-17T10:27:53.015" v="55" actId="1582"/>
        <pc:sldMkLst>
          <pc:docMk/>
          <pc:sldMk cId="733944238" sldId="348"/>
        </pc:sldMkLst>
        <pc:spChg chg="add del mod">
          <ac:chgData name="Wang Haoran" userId="09c15fac-41dd-438c-9f91-7a42b8029fad" providerId="ADAL" clId="{5AF3224B-FD50-48DC-8137-CF30119F33F8}" dt="2021-12-17T10:27:53.015" v="55" actId="1582"/>
          <ac:spMkLst>
            <pc:docMk/>
            <pc:sldMk cId="733944238" sldId="348"/>
            <ac:spMk id="4" creationId="{9DA50196-118A-4E21-BB9F-E8F533D7D504}"/>
          </ac:spMkLst>
        </pc:spChg>
      </pc:sldChg>
      <pc:sldChg chg="addSp delSp modSp mod">
        <pc:chgData name="Wang Haoran" userId="09c15fac-41dd-438c-9f91-7a42b8029fad" providerId="ADAL" clId="{5AF3224B-FD50-48DC-8137-CF30119F33F8}" dt="2021-12-17T04:21:46.169" v="12"/>
        <pc:sldMkLst>
          <pc:docMk/>
          <pc:sldMk cId="2629178147" sldId="356"/>
        </pc:sldMkLst>
        <pc:spChg chg="mod">
          <ac:chgData name="Wang Haoran" userId="09c15fac-41dd-438c-9f91-7a42b8029fad" providerId="ADAL" clId="{5AF3224B-FD50-48DC-8137-CF30119F33F8}" dt="2021-12-17T04:21:40.310" v="11" actId="14100"/>
          <ac:spMkLst>
            <pc:docMk/>
            <pc:sldMk cId="2629178147" sldId="356"/>
            <ac:spMk id="11" creationId="{30679CDD-62E8-439B-AA32-3AD8581CDA12}"/>
          </ac:spMkLst>
        </pc:spChg>
        <pc:picChg chg="add del mod">
          <ac:chgData name="Wang Haoran" userId="09c15fac-41dd-438c-9f91-7a42b8029fad" providerId="ADAL" clId="{5AF3224B-FD50-48DC-8137-CF30119F33F8}" dt="2021-12-17T04:21:36.103" v="10" actId="478"/>
          <ac:picMkLst>
            <pc:docMk/>
            <pc:sldMk cId="2629178147" sldId="356"/>
            <ac:picMk id="13" creationId="{36725059-46BE-4818-A66A-4A3E64BA4534}"/>
          </ac:picMkLst>
        </pc:picChg>
        <pc:picChg chg="add mod">
          <ac:chgData name="Wang Haoran" userId="09c15fac-41dd-438c-9f91-7a42b8029fad" providerId="ADAL" clId="{5AF3224B-FD50-48DC-8137-CF30119F33F8}" dt="2021-12-17T04:21:46.169" v="12"/>
          <ac:picMkLst>
            <pc:docMk/>
            <pc:sldMk cId="2629178147" sldId="356"/>
            <ac:picMk id="14" creationId="{FED0BE98-AC28-403D-8ED1-7B7E86278BDC}"/>
          </ac:picMkLst>
        </pc:picChg>
      </pc:sldChg>
      <pc:sldChg chg="addSp delSp modSp mod">
        <pc:chgData name="Wang Haoran" userId="09c15fac-41dd-438c-9f91-7a42b8029fad" providerId="ADAL" clId="{5AF3224B-FD50-48DC-8137-CF30119F33F8}" dt="2021-12-17T10:27:22.864" v="49" actId="1076"/>
        <pc:sldMkLst>
          <pc:docMk/>
          <pc:sldMk cId="2467953896" sldId="371"/>
        </pc:sldMkLst>
        <pc:spChg chg="mod">
          <ac:chgData name="Wang Haoran" userId="09c15fac-41dd-438c-9f91-7a42b8029fad" providerId="ADAL" clId="{5AF3224B-FD50-48DC-8137-CF30119F33F8}" dt="2021-12-17T09:31:55.990" v="32" actId="1076"/>
          <ac:spMkLst>
            <pc:docMk/>
            <pc:sldMk cId="2467953896" sldId="371"/>
            <ac:spMk id="10" creationId="{BA223ED9-FA36-4A7E-B0BD-0DE98E01B90A}"/>
          </ac:spMkLst>
        </pc:spChg>
        <pc:spChg chg="add mod">
          <ac:chgData name="Wang Haoran" userId="09c15fac-41dd-438c-9f91-7a42b8029fad" providerId="ADAL" clId="{5AF3224B-FD50-48DC-8137-CF30119F33F8}" dt="2021-12-17T09:34:25.199" v="47" actId="14100"/>
          <ac:spMkLst>
            <pc:docMk/>
            <pc:sldMk cId="2467953896" sldId="371"/>
            <ac:spMk id="12" creationId="{EDE1B79E-6101-4E0C-9B03-1BB6DDB5190A}"/>
          </ac:spMkLst>
        </pc:spChg>
        <pc:picChg chg="mod">
          <ac:chgData name="Wang Haoran" userId="09c15fac-41dd-438c-9f91-7a42b8029fad" providerId="ADAL" clId="{5AF3224B-FD50-48DC-8137-CF30119F33F8}" dt="2021-12-17T09:31:38.591" v="29" actId="1076"/>
          <ac:picMkLst>
            <pc:docMk/>
            <pc:sldMk cId="2467953896" sldId="371"/>
            <ac:picMk id="6" creationId="{B1C60453-EB95-4848-915E-531433B5DD58}"/>
          </ac:picMkLst>
        </pc:picChg>
        <pc:picChg chg="add mod">
          <ac:chgData name="Wang Haoran" userId="09c15fac-41dd-438c-9f91-7a42b8029fad" providerId="ADAL" clId="{5AF3224B-FD50-48DC-8137-CF30119F33F8}" dt="2021-12-17T10:27:22.864" v="49" actId="1076"/>
          <ac:picMkLst>
            <pc:docMk/>
            <pc:sldMk cId="2467953896" sldId="371"/>
            <ac:picMk id="9" creationId="{26A7CEB7-B8D4-4013-9D77-7BBEB6B75710}"/>
          </ac:picMkLst>
        </pc:picChg>
        <pc:picChg chg="add del mod modCrop">
          <ac:chgData name="Wang Haoran" userId="09c15fac-41dd-438c-9f91-7a42b8029fad" providerId="ADAL" clId="{5AF3224B-FD50-48DC-8137-CF30119F33F8}" dt="2021-12-17T09:33:52.515" v="37" actId="478"/>
          <ac:picMkLst>
            <pc:docMk/>
            <pc:sldMk cId="2467953896" sldId="371"/>
            <ac:picMk id="11" creationId="{3314606A-9F53-4C41-A598-D66483DF417A}"/>
          </ac:picMkLst>
        </pc:picChg>
      </pc:sldChg>
      <pc:sldChg chg="modAnim">
        <pc:chgData name="Wang Haoran" userId="09c15fac-41dd-438c-9f91-7a42b8029fad" providerId="ADAL" clId="{5AF3224B-FD50-48DC-8137-CF30119F33F8}" dt="2021-12-17T04:51:00.017" v="21"/>
        <pc:sldMkLst>
          <pc:docMk/>
          <pc:sldMk cId="856536999" sldId="374"/>
        </pc:sldMkLst>
      </pc:sldChg>
      <pc:sldChg chg="add ord">
        <pc:chgData name="Wang Haoran" userId="09c15fac-41dd-438c-9f91-7a42b8029fad" providerId="ADAL" clId="{5AF3224B-FD50-48DC-8137-CF30119F33F8}" dt="2021-12-17T04:22:21.608" v="15"/>
        <pc:sldMkLst>
          <pc:docMk/>
          <pc:sldMk cId="3614628964" sldId="389"/>
        </pc:sldMkLst>
      </pc:sldChg>
      <pc:sldChg chg="add del">
        <pc:chgData name="Wang Haoran" userId="09c15fac-41dd-438c-9f91-7a42b8029fad" providerId="ADAL" clId="{5AF3224B-FD50-48DC-8137-CF30119F33F8}" dt="2021-12-17T11:29:35.437" v="57" actId="47"/>
        <pc:sldMkLst>
          <pc:docMk/>
          <pc:sldMk cId="1947646602" sldId="399"/>
        </pc:sldMkLst>
      </pc:sldChg>
    </pc:docChg>
  </pc:docChgLst>
  <pc:docChgLst>
    <pc:chgData name="Wang Haoran" userId="S::e0792212@u.nus.edu::09c15fac-41dd-438c-9f91-7a42b8029fad" providerId="AD" clId="Web-{DA5C0227-E053-451C-AA0F-5E49454DE1D3}"/>
    <pc:docChg chg="modSld">
      <pc:chgData name="Wang Haoran" userId="S::e0792212@u.nus.edu::09c15fac-41dd-438c-9f91-7a42b8029fad" providerId="AD" clId="Web-{DA5C0227-E053-451C-AA0F-5E49454DE1D3}" dt="2021-12-17T10:35:37.106" v="57"/>
      <pc:docMkLst>
        <pc:docMk/>
      </pc:docMkLst>
      <pc:sldChg chg="addSp delSp">
        <pc:chgData name="Wang Haoran" userId="S::e0792212@u.nus.edu::09c15fac-41dd-438c-9f91-7a42b8029fad" providerId="AD" clId="Web-{DA5C0227-E053-451C-AA0F-5E49454DE1D3}" dt="2021-12-17T10:34:07.554" v="23"/>
        <pc:sldMkLst>
          <pc:docMk/>
          <pc:sldMk cId="0" sldId="267"/>
        </pc:sldMkLst>
        <pc:grpChg chg="add">
          <ac:chgData name="Wang Haoran" userId="S::e0792212@u.nus.edu::09c15fac-41dd-438c-9f91-7a42b8029fad" providerId="AD" clId="Web-{DA5C0227-E053-451C-AA0F-5E49454DE1D3}" dt="2021-12-17T10:34:07.554" v="23"/>
          <ac:grpSpMkLst>
            <pc:docMk/>
            <pc:sldMk cId="0" sldId="267"/>
            <ac:grpSpMk id="3" creationId="{934B314E-A766-4632-9A66-144D701CA15A}"/>
          </ac:grpSpMkLst>
        </pc:grpChg>
        <pc:picChg chg="del">
          <ac:chgData name="Wang Haoran" userId="S::e0792212@u.nus.edu::09c15fac-41dd-438c-9f91-7a42b8029fad" providerId="AD" clId="Web-{DA5C0227-E053-451C-AA0F-5E49454DE1D3}" dt="2021-12-17T10:34:07.086" v="22"/>
          <ac:picMkLst>
            <pc:docMk/>
            <pc:sldMk cId="0" sldId="267"/>
            <ac:picMk id="2" creationId="{1081B784-D498-4168-BEE1-015FCFB0E00A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4:03.398" v="21"/>
        <pc:sldMkLst>
          <pc:docMk/>
          <pc:sldMk cId="1284090823" sldId="292"/>
        </pc:sldMkLst>
        <pc:grpChg chg="add">
          <ac:chgData name="Wang Haoran" userId="S::e0792212@u.nus.edu::09c15fac-41dd-438c-9f91-7a42b8029fad" providerId="AD" clId="Web-{DA5C0227-E053-451C-AA0F-5E49454DE1D3}" dt="2021-12-17T10:34:03.398" v="21"/>
          <ac:grpSpMkLst>
            <pc:docMk/>
            <pc:sldMk cId="1284090823" sldId="292"/>
            <ac:grpSpMk id="7" creationId="{F0D620B6-A5E1-42B0-895E-C1196E739B14}"/>
          </ac:grpSpMkLst>
        </pc:grpChg>
        <pc:picChg chg="del">
          <ac:chgData name="Wang Haoran" userId="S::e0792212@u.nus.edu::09c15fac-41dd-438c-9f91-7a42b8029fad" providerId="AD" clId="Web-{DA5C0227-E053-451C-AA0F-5E49454DE1D3}" dt="2021-12-17T10:34:02.835" v="20"/>
          <ac:picMkLst>
            <pc:docMk/>
            <pc:sldMk cId="1284090823" sldId="292"/>
            <ac:picMk id="2" creationId="{700448D0-BF2D-4B8C-925C-026418FEC645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3:51.960" v="19"/>
        <pc:sldMkLst>
          <pc:docMk/>
          <pc:sldMk cId="2265415342" sldId="310"/>
        </pc:sldMkLst>
        <pc:grpChg chg="add">
          <ac:chgData name="Wang Haoran" userId="S::e0792212@u.nus.edu::09c15fac-41dd-438c-9f91-7a42b8029fad" providerId="AD" clId="Web-{DA5C0227-E053-451C-AA0F-5E49454DE1D3}" dt="2021-12-17T10:33:51.960" v="19"/>
          <ac:grpSpMkLst>
            <pc:docMk/>
            <pc:sldMk cId="2265415342" sldId="310"/>
            <ac:grpSpMk id="7" creationId="{2E3250A8-0D4C-4214-92F4-72074E6FF167}"/>
          </ac:grpSpMkLst>
        </pc:grpChg>
        <pc:picChg chg="del">
          <ac:chgData name="Wang Haoran" userId="S::e0792212@u.nus.edu::09c15fac-41dd-438c-9f91-7a42b8029fad" providerId="AD" clId="Web-{DA5C0227-E053-451C-AA0F-5E49454DE1D3}" dt="2021-12-17T10:33:47.350" v="18"/>
          <ac:picMkLst>
            <pc:docMk/>
            <pc:sldMk cId="2265415342" sldId="310"/>
            <ac:picMk id="2" creationId="{E33E89A5-2C8B-4E59-BCDC-2598ECF04863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5:23.715" v="51"/>
        <pc:sldMkLst>
          <pc:docMk/>
          <pc:sldMk cId="417352593" sldId="312"/>
        </pc:sldMkLst>
        <pc:grpChg chg="add">
          <ac:chgData name="Wang Haoran" userId="S::e0792212@u.nus.edu::09c15fac-41dd-438c-9f91-7a42b8029fad" providerId="AD" clId="Web-{DA5C0227-E053-451C-AA0F-5E49454DE1D3}" dt="2021-12-17T10:35:23.715" v="51"/>
          <ac:grpSpMkLst>
            <pc:docMk/>
            <pc:sldMk cId="417352593" sldId="312"/>
            <ac:grpSpMk id="6" creationId="{2BD3D946-D4D7-4D49-9E2F-CF5B2F686AE3}"/>
          </ac:grpSpMkLst>
        </pc:grpChg>
        <pc:picChg chg="del">
          <ac:chgData name="Wang Haoran" userId="S::e0792212@u.nus.edu::09c15fac-41dd-438c-9f91-7a42b8029fad" providerId="AD" clId="Web-{DA5C0227-E053-451C-AA0F-5E49454DE1D3}" dt="2021-12-17T10:35:22.777" v="50"/>
          <ac:picMkLst>
            <pc:docMk/>
            <pc:sldMk cId="417352593" sldId="312"/>
            <ac:picMk id="2" creationId="{FEBC8676-43D7-4381-A565-9F6A1D6CBA31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4:59.995" v="41"/>
        <pc:sldMkLst>
          <pc:docMk/>
          <pc:sldMk cId="733944238" sldId="348"/>
        </pc:sldMkLst>
        <pc:grpChg chg="add">
          <ac:chgData name="Wang Haoran" userId="S::e0792212@u.nus.edu::09c15fac-41dd-438c-9f91-7a42b8029fad" providerId="AD" clId="Web-{DA5C0227-E053-451C-AA0F-5E49454DE1D3}" dt="2021-12-17T10:34:59.995" v="41"/>
          <ac:grpSpMkLst>
            <pc:docMk/>
            <pc:sldMk cId="733944238" sldId="348"/>
            <ac:grpSpMk id="5" creationId="{F23E4F89-22B9-46C1-92DD-27F50B4AB8B5}"/>
          </ac:grpSpMkLst>
        </pc:grpChg>
        <pc:picChg chg="del">
          <ac:chgData name="Wang Haoran" userId="S::e0792212@u.nus.edu::09c15fac-41dd-438c-9f91-7a42b8029fad" providerId="AD" clId="Web-{DA5C0227-E053-451C-AA0F-5E49454DE1D3}" dt="2021-12-17T10:34:59.339" v="40"/>
          <ac:picMkLst>
            <pc:docMk/>
            <pc:sldMk cId="733944238" sldId="348"/>
            <ac:picMk id="2" creationId="{A8777469-1373-4B97-846E-8318A6CA6206}"/>
          </ac:picMkLst>
        </pc:picChg>
      </pc:sldChg>
      <pc:sldChg chg="addSp delSp modSp">
        <pc:chgData name="Wang Haoran" userId="S::e0792212@u.nus.edu::09c15fac-41dd-438c-9f91-7a42b8029fad" providerId="AD" clId="Web-{DA5C0227-E053-451C-AA0F-5E49454DE1D3}" dt="2021-12-17T10:33:43.319" v="17"/>
        <pc:sldMkLst>
          <pc:docMk/>
          <pc:sldMk cId="1294960444" sldId="361"/>
        </pc:sldMkLst>
        <pc:grpChg chg="add">
          <ac:chgData name="Wang Haoran" userId="S::e0792212@u.nus.edu::09c15fac-41dd-438c-9f91-7a42b8029fad" providerId="AD" clId="Web-{DA5C0227-E053-451C-AA0F-5E49454DE1D3}" dt="2021-12-17T10:33:43.319" v="17"/>
          <ac:grpSpMkLst>
            <pc:docMk/>
            <pc:sldMk cId="1294960444" sldId="361"/>
            <ac:grpSpMk id="4" creationId="{077F798D-1C5A-4D12-9BAF-E83D3942C236}"/>
          </ac:grpSpMkLst>
        </pc:grpChg>
        <pc:picChg chg="del">
          <ac:chgData name="Wang Haoran" userId="S::e0792212@u.nus.edu::09c15fac-41dd-438c-9f91-7a42b8029fad" providerId="AD" clId="Web-{DA5C0227-E053-451C-AA0F-5E49454DE1D3}" dt="2021-12-17T10:33:01.347" v="2"/>
          <ac:picMkLst>
            <pc:docMk/>
            <pc:sldMk cId="1294960444" sldId="361"/>
            <ac:picMk id="2" creationId="{1DE15C0E-56DA-43B0-8AAD-E9BB7AE20806}"/>
          </ac:picMkLst>
        </pc:picChg>
        <pc:picChg chg="add mod modCrop">
          <ac:chgData name="Wang Haoran" userId="S::e0792212@u.nus.edu::09c15fac-41dd-438c-9f91-7a42b8029fad" providerId="AD" clId="Web-{DA5C0227-E053-451C-AA0F-5E49454DE1D3}" dt="2021-12-17T10:33:29.099" v="13"/>
          <ac:picMkLst>
            <pc:docMk/>
            <pc:sldMk cId="1294960444" sldId="361"/>
            <ac:picMk id="3" creationId="{B09D70C6-7EBE-4F5E-A0FA-CA8C87DE3492}"/>
          </ac:picMkLst>
        </pc:picChg>
        <pc:picChg chg="add mod modCrop">
          <ac:chgData name="Wang Haoran" userId="S::e0792212@u.nus.edu::09c15fac-41dd-438c-9f91-7a42b8029fad" providerId="AD" clId="Web-{DA5C0227-E053-451C-AA0F-5E49454DE1D3}" dt="2021-12-17T10:33:38.084" v="16" actId="1076"/>
          <ac:picMkLst>
            <pc:docMk/>
            <pc:sldMk cId="1294960444" sldId="361"/>
            <ac:picMk id="15" creationId="{C9601781-6784-41C4-8024-515C54B7DCE3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4:30.462" v="35"/>
        <pc:sldMkLst>
          <pc:docMk/>
          <pc:sldMk cId="4172542492" sldId="364"/>
        </pc:sldMkLst>
        <pc:grpChg chg="add">
          <ac:chgData name="Wang Haoran" userId="S::e0792212@u.nus.edu::09c15fac-41dd-438c-9f91-7a42b8029fad" providerId="AD" clId="Web-{DA5C0227-E053-451C-AA0F-5E49454DE1D3}" dt="2021-12-17T10:34:30.462" v="35"/>
          <ac:grpSpMkLst>
            <pc:docMk/>
            <pc:sldMk cId="4172542492" sldId="364"/>
            <ac:grpSpMk id="11" creationId="{A3809AC5-4F45-42AC-9B6E-4AEBFB557156}"/>
          </ac:grpSpMkLst>
        </pc:grpChg>
        <pc:picChg chg="del">
          <ac:chgData name="Wang Haoran" userId="S::e0792212@u.nus.edu::09c15fac-41dd-438c-9f91-7a42b8029fad" providerId="AD" clId="Web-{DA5C0227-E053-451C-AA0F-5E49454DE1D3}" dt="2021-12-17T10:34:29.915" v="34"/>
          <ac:picMkLst>
            <pc:docMk/>
            <pc:sldMk cId="4172542492" sldId="364"/>
            <ac:picMk id="7" creationId="{132DEA1B-9788-4360-AC73-10AF21A4C0E8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4:55.995" v="39"/>
        <pc:sldMkLst>
          <pc:docMk/>
          <pc:sldMk cId="4109032884" sldId="365"/>
        </pc:sldMkLst>
        <pc:grpChg chg="add">
          <ac:chgData name="Wang Haoran" userId="S::e0792212@u.nus.edu::09c15fac-41dd-438c-9f91-7a42b8029fad" providerId="AD" clId="Web-{DA5C0227-E053-451C-AA0F-5E49454DE1D3}" dt="2021-12-17T10:34:55.995" v="39"/>
          <ac:grpSpMkLst>
            <pc:docMk/>
            <pc:sldMk cId="4109032884" sldId="365"/>
            <ac:grpSpMk id="2" creationId="{F4059BEF-77E7-41E9-9A2E-E37283C303E4}"/>
          </ac:grpSpMkLst>
        </pc:grpChg>
        <pc:picChg chg="del">
          <ac:chgData name="Wang Haoran" userId="S::e0792212@u.nus.edu::09c15fac-41dd-438c-9f91-7a42b8029fad" providerId="AD" clId="Web-{DA5C0227-E053-451C-AA0F-5E49454DE1D3}" dt="2021-12-17T10:34:55.432" v="38"/>
          <ac:picMkLst>
            <pc:docMk/>
            <pc:sldMk cId="4109032884" sldId="365"/>
            <ac:picMk id="6" creationId="{6A8017DC-6CAF-42E3-B43B-1AAD6C27F1FF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5:08.995" v="45"/>
        <pc:sldMkLst>
          <pc:docMk/>
          <pc:sldMk cId="1280366018" sldId="369"/>
        </pc:sldMkLst>
        <pc:grpChg chg="add">
          <ac:chgData name="Wang Haoran" userId="S::e0792212@u.nus.edu::09c15fac-41dd-438c-9f91-7a42b8029fad" providerId="AD" clId="Web-{DA5C0227-E053-451C-AA0F-5E49454DE1D3}" dt="2021-12-17T10:35:08.995" v="45"/>
          <ac:grpSpMkLst>
            <pc:docMk/>
            <pc:sldMk cId="1280366018" sldId="369"/>
            <ac:grpSpMk id="4" creationId="{F54C63E8-0863-4C9E-BB82-82A5A3D519B2}"/>
          </ac:grpSpMkLst>
        </pc:grpChg>
        <pc:picChg chg="del">
          <ac:chgData name="Wang Haoran" userId="S::e0792212@u.nus.edu::09c15fac-41dd-438c-9f91-7a42b8029fad" providerId="AD" clId="Web-{DA5C0227-E053-451C-AA0F-5E49454DE1D3}" dt="2021-12-17T10:35:08.464" v="44"/>
          <ac:picMkLst>
            <pc:docMk/>
            <pc:sldMk cId="1280366018" sldId="369"/>
            <ac:picMk id="2" creationId="{209F401E-5205-44BD-99C5-DABEA4AA055D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4:33.540" v="37"/>
        <pc:sldMkLst>
          <pc:docMk/>
          <pc:sldMk cId="2467953896" sldId="371"/>
        </pc:sldMkLst>
        <pc:grpChg chg="add">
          <ac:chgData name="Wang Haoran" userId="S::e0792212@u.nus.edu::09c15fac-41dd-438c-9f91-7a42b8029fad" providerId="AD" clId="Web-{DA5C0227-E053-451C-AA0F-5E49454DE1D3}" dt="2021-12-17T10:34:33.540" v="37"/>
          <ac:grpSpMkLst>
            <pc:docMk/>
            <pc:sldMk cId="2467953896" sldId="371"/>
            <ac:grpSpMk id="2" creationId="{6932754B-9E7F-4506-9C25-D9E7F223D9F7}"/>
          </ac:grpSpMkLst>
        </pc:grpChg>
        <pc:picChg chg="del">
          <ac:chgData name="Wang Haoran" userId="S::e0792212@u.nus.edu::09c15fac-41dd-438c-9f91-7a42b8029fad" providerId="AD" clId="Web-{DA5C0227-E053-451C-AA0F-5E49454DE1D3}" dt="2021-12-17T10:34:32.946" v="36"/>
          <ac:picMkLst>
            <pc:docMk/>
            <pc:sldMk cId="2467953896" sldId="371"/>
            <ac:picMk id="8" creationId="{E990D61E-30C0-4E5F-88A0-A16A38187584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5:03.261" v="43"/>
        <pc:sldMkLst>
          <pc:docMk/>
          <pc:sldMk cId="3501285354" sldId="373"/>
        </pc:sldMkLst>
        <pc:grpChg chg="add">
          <ac:chgData name="Wang Haoran" userId="S::e0792212@u.nus.edu::09c15fac-41dd-438c-9f91-7a42b8029fad" providerId="AD" clId="Web-{DA5C0227-E053-451C-AA0F-5E49454DE1D3}" dt="2021-12-17T10:35:03.261" v="43"/>
          <ac:grpSpMkLst>
            <pc:docMk/>
            <pc:sldMk cId="3501285354" sldId="373"/>
            <ac:grpSpMk id="9" creationId="{F445D065-F62E-47EC-93DC-D1CC23C9E937}"/>
          </ac:grpSpMkLst>
        </pc:grpChg>
        <pc:picChg chg="del">
          <ac:chgData name="Wang Haoran" userId="S::e0792212@u.nus.edu::09c15fac-41dd-438c-9f91-7a42b8029fad" providerId="AD" clId="Web-{DA5C0227-E053-451C-AA0F-5E49454DE1D3}" dt="2021-12-17T10:35:02.495" v="42"/>
          <ac:picMkLst>
            <pc:docMk/>
            <pc:sldMk cId="3501285354" sldId="373"/>
            <ac:picMk id="2" creationId="{02430440-283B-4748-A311-F7F681D4EA04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4:25.946" v="33"/>
        <pc:sldMkLst>
          <pc:docMk/>
          <pc:sldMk cId="856536999" sldId="374"/>
        </pc:sldMkLst>
        <pc:grpChg chg="add">
          <ac:chgData name="Wang Haoran" userId="S::e0792212@u.nus.edu::09c15fac-41dd-438c-9f91-7a42b8029fad" providerId="AD" clId="Web-{DA5C0227-E053-451C-AA0F-5E49454DE1D3}" dt="2021-12-17T10:34:25.946" v="33"/>
          <ac:grpSpMkLst>
            <pc:docMk/>
            <pc:sldMk cId="856536999" sldId="374"/>
            <ac:grpSpMk id="4" creationId="{0C1F8DE8-3B36-4AC9-B353-D95752F9121E}"/>
          </ac:grpSpMkLst>
        </pc:grpChg>
        <pc:picChg chg="del">
          <ac:chgData name="Wang Haoran" userId="S::e0792212@u.nus.edu::09c15fac-41dd-438c-9f91-7a42b8029fad" providerId="AD" clId="Web-{DA5C0227-E053-451C-AA0F-5E49454DE1D3}" dt="2021-12-17T10:34:25.462" v="32"/>
          <ac:picMkLst>
            <pc:docMk/>
            <pc:sldMk cId="856536999" sldId="374"/>
            <ac:picMk id="23" creationId="{31971C44-BDD5-4155-AD9A-2A5DE45FFD53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5:13.668" v="47"/>
        <pc:sldMkLst>
          <pc:docMk/>
          <pc:sldMk cId="1101556238" sldId="375"/>
        </pc:sldMkLst>
        <pc:grpChg chg="add">
          <ac:chgData name="Wang Haoran" userId="S::e0792212@u.nus.edu::09c15fac-41dd-438c-9f91-7a42b8029fad" providerId="AD" clId="Web-{DA5C0227-E053-451C-AA0F-5E49454DE1D3}" dt="2021-12-17T10:35:13.668" v="47"/>
          <ac:grpSpMkLst>
            <pc:docMk/>
            <pc:sldMk cId="1101556238" sldId="375"/>
            <ac:grpSpMk id="7" creationId="{C88691A3-3A36-4AD0-A7D2-EA1CB50B3481}"/>
          </ac:grpSpMkLst>
        </pc:grpChg>
        <pc:picChg chg="del">
          <ac:chgData name="Wang Haoran" userId="S::e0792212@u.nus.edu::09c15fac-41dd-438c-9f91-7a42b8029fad" providerId="AD" clId="Web-{DA5C0227-E053-451C-AA0F-5E49454DE1D3}" dt="2021-12-17T10:35:12.933" v="46"/>
          <ac:picMkLst>
            <pc:docMk/>
            <pc:sldMk cId="1101556238" sldId="375"/>
            <ac:picMk id="6" creationId="{8AAB26F8-DDC1-4417-B9E6-CE361F13E24F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5:37.106" v="57"/>
        <pc:sldMkLst>
          <pc:docMk/>
          <pc:sldMk cId="3614628964" sldId="389"/>
        </pc:sldMkLst>
        <pc:grpChg chg="add">
          <ac:chgData name="Wang Haoran" userId="S::e0792212@u.nus.edu::09c15fac-41dd-438c-9f91-7a42b8029fad" providerId="AD" clId="Web-{DA5C0227-E053-451C-AA0F-5E49454DE1D3}" dt="2021-12-17T10:35:37.106" v="57"/>
          <ac:grpSpMkLst>
            <pc:docMk/>
            <pc:sldMk cId="3614628964" sldId="389"/>
            <ac:grpSpMk id="3" creationId="{2AE9DBE7-674B-4C28-A988-3E9D5DD4285D}"/>
          </ac:grpSpMkLst>
        </pc:grpChg>
        <pc:picChg chg="del">
          <ac:chgData name="Wang Haoran" userId="S::e0792212@u.nus.edu::09c15fac-41dd-438c-9f91-7a42b8029fad" providerId="AD" clId="Web-{DA5C0227-E053-451C-AA0F-5E49454DE1D3}" dt="2021-12-17T10:35:36.591" v="56"/>
          <ac:picMkLst>
            <pc:docMk/>
            <pc:sldMk cId="3614628964" sldId="389"/>
            <ac:picMk id="2" creationId="{B0BC56EB-D07F-452D-B811-301F59B0BADE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4:10.133" v="25"/>
        <pc:sldMkLst>
          <pc:docMk/>
          <pc:sldMk cId="1929665622" sldId="390"/>
        </pc:sldMkLst>
        <pc:grpChg chg="add">
          <ac:chgData name="Wang Haoran" userId="S::e0792212@u.nus.edu::09c15fac-41dd-438c-9f91-7a42b8029fad" providerId="AD" clId="Web-{DA5C0227-E053-451C-AA0F-5E49454DE1D3}" dt="2021-12-17T10:34:10.133" v="25"/>
          <ac:grpSpMkLst>
            <pc:docMk/>
            <pc:sldMk cId="1929665622" sldId="390"/>
            <ac:grpSpMk id="3" creationId="{3C5D7891-942A-4194-BE4F-2C8AAF70F20D}"/>
          </ac:grpSpMkLst>
        </pc:grpChg>
        <pc:picChg chg="del">
          <ac:chgData name="Wang Haoran" userId="S::e0792212@u.nus.edu::09c15fac-41dd-438c-9f91-7a42b8029fad" providerId="AD" clId="Web-{DA5C0227-E053-451C-AA0F-5E49454DE1D3}" dt="2021-12-17T10:34:09.789" v="24"/>
          <ac:picMkLst>
            <pc:docMk/>
            <pc:sldMk cId="1929665622" sldId="390"/>
            <ac:picMk id="2" creationId="{BC8472A9-021D-450A-9979-B880CA44A844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4:20.680" v="31"/>
        <pc:sldMkLst>
          <pc:docMk/>
          <pc:sldMk cId="4253669102" sldId="391"/>
        </pc:sldMkLst>
        <pc:grpChg chg="add del">
          <ac:chgData name="Wang Haoran" userId="S::e0792212@u.nus.edu::09c15fac-41dd-438c-9f91-7a42b8029fad" providerId="AD" clId="Web-{DA5C0227-E053-451C-AA0F-5E49454DE1D3}" dt="2021-12-17T10:34:18.852" v="29"/>
          <ac:grpSpMkLst>
            <pc:docMk/>
            <pc:sldMk cId="4253669102" sldId="391"/>
            <ac:grpSpMk id="4" creationId="{B1A9E407-7C27-4A67-B0EB-8C789BA11A56}"/>
          </ac:grpSpMkLst>
        </pc:grpChg>
        <pc:grpChg chg="add">
          <ac:chgData name="Wang Haoran" userId="S::e0792212@u.nus.edu::09c15fac-41dd-438c-9f91-7a42b8029fad" providerId="AD" clId="Web-{DA5C0227-E053-451C-AA0F-5E49454DE1D3}" dt="2021-12-17T10:34:20.680" v="31"/>
          <ac:grpSpMkLst>
            <pc:docMk/>
            <pc:sldMk cId="4253669102" sldId="391"/>
            <ac:grpSpMk id="5" creationId="{626F0256-70CE-469F-A06D-9C773B494FB0}"/>
          </ac:grpSpMkLst>
        </pc:grpChg>
        <pc:picChg chg="del">
          <ac:chgData name="Wang Haoran" userId="S::e0792212@u.nus.edu::09c15fac-41dd-438c-9f91-7a42b8029fad" providerId="AD" clId="Web-{DA5C0227-E053-451C-AA0F-5E49454DE1D3}" dt="2021-12-17T10:34:20.243" v="30"/>
          <ac:picMkLst>
            <pc:docMk/>
            <pc:sldMk cId="4253669102" sldId="391"/>
            <ac:picMk id="2" creationId="{B081202B-9AE8-465C-A9DF-05E6F9B2EFAB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5:33.341" v="55"/>
        <pc:sldMkLst>
          <pc:docMk/>
          <pc:sldMk cId="1178357857" sldId="393"/>
        </pc:sldMkLst>
        <pc:grpChg chg="add">
          <ac:chgData name="Wang Haoran" userId="S::e0792212@u.nus.edu::09c15fac-41dd-438c-9f91-7a42b8029fad" providerId="AD" clId="Web-{DA5C0227-E053-451C-AA0F-5E49454DE1D3}" dt="2021-12-17T10:35:33.341" v="55"/>
          <ac:grpSpMkLst>
            <pc:docMk/>
            <pc:sldMk cId="1178357857" sldId="393"/>
            <ac:grpSpMk id="4" creationId="{32D5C3B6-0CF3-481B-A6C0-AD1C55BE2FAF}"/>
          </ac:grpSpMkLst>
        </pc:grpChg>
        <pc:picChg chg="del">
          <ac:chgData name="Wang Haoran" userId="S::e0792212@u.nus.edu::09c15fac-41dd-438c-9f91-7a42b8029fad" providerId="AD" clId="Web-{DA5C0227-E053-451C-AA0F-5E49454DE1D3}" dt="2021-12-17T10:35:32.747" v="54"/>
          <ac:picMkLst>
            <pc:docMk/>
            <pc:sldMk cId="1178357857" sldId="393"/>
            <ac:picMk id="2" creationId="{BFCB06CE-DCFD-4A18-86AB-0E721A612549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4:12.977" v="27"/>
        <pc:sldMkLst>
          <pc:docMk/>
          <pc:sldMk cId="3492468883" sldId="394"/>
        </pc:sldMkLst>
        <pc:grpChg chg="add">
          <ac:chgData name="Wang Haoran" userId="S::e0792212@u.nus.edu::09c15fac-41dd-438c-9f91-7a42b8029fad" providerId="AD" clId="Web-{DA5C0227-E053-451C-AA0F-5E49454DE1D3}" dt="2021-12-17T10:34:12.977" v="27"/>
          <ac:grpSpMkLst>
            <pc:docMk/>
            <pc:sldMk cId="3492468883" sldId="394"/>
            <ac:grpSpMk id="7" creationId="{908A4AFE-0877-4582-B360-71BC6CA6FD05}"/>
          </ac:grpSpMkLst>
        </pc:grpChg>
        <pc:picChg chg="del">
          <ac:chgData name="Wang Haoran" userId="S::e0792212@u.nus.edu::09c15fac-41dd-438c-9f91-7a42b8029fad" providerId="AD" clId="Web-{DA5C0227-E053-451C-AA0F-5E49454DE1D3}" dt="2021-12-17T10:34:12.570" v="26"/>
          <ac:picMkLst>
            <pc:docMk/>
            <pc:sldMk cId="3492468883" sldId="394"/>
            <ac:picMk id="2" creationId="{A5504B37-2E3C-4FB2-AF91-8FA15FB0E53E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5:19.324" v="49"/>
        <pc:sldMkLst>
          <pc:docMk/>
          <pc:sldMk cId="3376261134" sldId="396"/>
        </pc:sldMkLst>
        <pc:grpChg chg="add">
          <ac:chgData name="Wang Haoran" userId="S::e0792212@u.nus.edu::09c15fac-41dd-438c-9f91-7a42b8029fad" providerId="AD" clId="Web-{DA5C0227-E053-451C-AA0F-5E49454DE1D3}" dt="2021-12-17T10:35:19.324" v="49"/>
          <ac:grpSpMkLst>
            <pc:docMk/>
            <pc:sldMk cId="3376261134" sldId="396"/>
            <ac:grpSpMk id="2" creationId="{99FBA80E-3C6E-409B-93B4-589B48EA4CD4}"/>
          </ac:grpSpMkLst>
        </pc:grpChg>
        <pc:picChg chg="del">
          <ac:chgData name="Wang Haoran" userId="S::e0792212@u.nus.edu::09c15fac-41dd-438c-9f91-7a42b8029fad" providerId="AD" clId="Web-{DA5C0227-E053-451C-AA0F-5E49454DE1D3}" dt="2021-12-17T10:35:18.652" v="48"/>
          <ac:picMkLst>
            <pc:docMk/>
            <pc:sldMk cId="3376261134" sldId="396"/>
            <ac:picMk id="9" creationId="{7695D5AB-7338-4553-B6A3-FD94D22A3A2B}"/>
          </ac:picMkLst>
        </pc:picChg>
      </pc:sldChg>
      <pc:sldChg chg="addSp delSp">
        <pc:chgData name="Wang Haoran" userId="S::e0792212@u.nus.edu::09c15fac-41dd-438c-9f91-7a42b8029fad" providerId="AD" clId="Web-{DA5C0227-E053-451C-AA0F-5E49454DE1D3}" dt="2021-12-17T10:35:29.590" v="53"/>
        <pc:sldMkLst>
          <pc:docMk/>
          <pc:sldMk cId="401228865" sldId="398"/>
        </pc:sldMkLst>
        <pc:grpChg chg="add">
          <ac:chgData name="Wang Haoran" userId="S::e0792212@u.nus.edu::09c15fac-41dd-438c-9f91-7a42b8029fad" providerId="AD" clId="Web-{DA5C0227-E053-451C-AA0F-5E49454DE1D3}" dt="2021-12-17T10:35:29.590" v="53"/>
          <ac:grpSpMkLst>
            <pc:docMk/>
            <pc:sldMk cId="401228865" sldId="398"/>
            <ac:grpSpMk id="8" creationId="{A672005B-16C1-42D7-887E-E9A35B4D1D02}"/>
          </ac:grpSpMkLst>
        </pc:grpChg>
        <pc:picChg chg="del">
          <ac:chgData name="Wang Haoran" userId="S::e0792212@u.nus.edu::09c15fac-41dd-438c-9f91-7a42b8029fad" providerId="AD" clId="Web-{DA5C0227-E053-451C-AA0F-5E49454DE1D3}" dt="2021-12-17T10:35:28.715" v="52"/>
          <ac:picMkLst>
            <pc:docMk/>
            <pc:sldMk cId="401228865" sldId="398"/>
            <ac:picMk id="3" creationId="{4BDA5C1B-351B-45F2-9585-D7225E42F572}"/>
          </ac:picMkLst>
        </pc:picChg>
      </pc:sldChg>
    </pc:docChg>
  </pc:docChgLst>
  <pc:docChgLst>
    <pc:chgData name="Wang Haoran" userId="S::e0792212@u.nus.edu::09c15fac-41dd-438c-9f91-7a42b8029fad" providerId="AD" clId="Web-{F3332744-1A31-4CCD-9E53-EFB1BAB32A75}"/>
    <pc:docChg chg="delSld modSld sldOrd">
      <pc:chgData name="Wang Haoran" userId="S::e0792212@u.nus.edu::09c15fac-41dd-438c-9f91-7a42b8029fad" providerId="AD" clId="Web-{F3332744-1A31-4CCD-9E53-EFB1BAB32A75}" dt="2021-12-17T03:51:43.357" v="217"/>
      <pc:docMkLst>
        <pc:docMk/>
      </pc:docMkLst>
      <pc:sldChg chg="modSp">
        <pc:chgData name="Wang Haoran" userId="S::e0792212@u.nus.edu::09c15fac-41dd-438c-9f91-7a42b8029fad" providerId="AD" clId="Web-{F3332744-1A31-4CCD-9E53-EFB1BAB32A75}" dt="2021-12-17T03:31:34.691" v="116" actId="20577"/>
        <pc:sldMkLst>
          <pc:docMk/>
          <pc:sldMk cId="0" sldId="267"/>
        </pc:sldMkLst>
        <pc:spChg chg="mod">
          <ac:chgData name="Wang Haoran" userId="S::e0792212@u.nus.edu::09c15fac-41dd-438c-9f91-7a42b8029fad" providerId="AD" clId="Web-{F3332744-1A31-4CCD-9E53-EFB1BAB32A75}" dt="2021-12-17T03:31:34.691" v="116" actId="20577"/>
          <ac:spMkLst>
            <pc:docMk/>
            <pc:sldMk cId="0" sldId="267"/>
            <ac:spMk id="14" creationId="{02EC8179-789B-47CA-8377-3E94C673252E}"/>
          </ac:spMkLst>
        </pc:spChg>
        <pc:spChg chg="mod">
          <ac:chgData name="Wang Haoran" userId="S::e0792212@u.nus.edu::09c15fac-41dd-438c-9f91-7a42b8029fad" providerId="AD" clId="Web-{F3332744-1A31-4CCD-9E53-EFB1BAB32A75}" dt="2021-12-17T03:31:30.425" v="113" actId="20577"/>
          <ac:spMkLst>
            <pc:docMk/>
            <pc:sldMk cId="0" sldId="267"/>
            <ac:spMk id="19" creationId="{B26BB1D4-ECD5-448D-9D66-F6A78394B165}"/>
          </ac:spMkLst>
        </pc:spChg>
      </pc:sldChg>
      <pc:sldChg chg="addSp modSp">
        <pc:chgData name="Wang Haoran" userId="S::e0792212@u.nus.edu::09c15fac-41dd-438c-9f91-7a42b8029fad" providerId="AD" clId="Web-{F3332744-1A31-4CCD-9E53-EFB1BAB32A75}" dt="2021-12-17T03:29:11.247" v="111" actId="1076"/>
        <pc:sldMkLst>
          <pc:docMk/>
          <pc:sldMk cId="1284090823" sldId="292"/>
        </pc:sldMkLst>
        <pc:picChg chg="mod modCrop">
          <ac:chgData name="Wang Haoran" userId="S::e0792212@u.nus.edu::09c15fac-41dd-438c-9f91-7a42b8029fad" providerId="AD" clId="Web-{F3332744-1A31-4CCD-9E53-EFB1BAB32A75}" dt="2021-12-17T03:29:08.419" v="110" actId="1076"/>
          <ac:picMkLst>
            <pc:docMk/>
            <pc:sldMk cId="1284090823" sldId="292"/>
            <ac:picMk id="3" creationId="{A332B51A-22A2-4165-B378-8E760C332DCC}"/>
          </ac:picMkLst>
        </pc:picChg>
        <pc:picChg chg="add mod modCrop">
          <ac:chgData name="Wang Haoran" userId="S::e0792212@u.nus.edu::09c15fac-41dd-438c-9f91-7a42b8029fad" providerId="AD" clId="Web-{F3332744-1A31-4CCD-9E53-EFB1BAB32A75}" dt="2021-12-17T03:29:03.403" v="107" actId="1076"/>
          <ac:picMkLst>
            <pc:docMk/>
            <pc:sldMk cId="1284090823" sldId="292"/>
            <ac:picMk id="8" creationId="{DA474B44-0F87-4902-838E-277C7FF93A61}"/>
          </ac:picMkLst>
        </pc:picChg>
        <pc:picChg chg="add mod modCrop">
          <ac:chgData name="Wang Haoran" userId="S::e0792212@u.nus.edu::09c15fac-41dd-438c-9f91-7a42b8029fad" providerId="AD" clId="Web-{F3332744-1A31-4CCD-9E53-EFB1BAB32A75}" dt="2021-12-17T03:29:11.247" v="111" actId="1076"/>
          <ac:picMkLst>
            <pc:docMk/>
            <pc:sldMk cId="1284090823" sldId="292"/>
            <ac:picMk id="9" creationId="{CD8CA0E0-2AAD-4C3D-B718-659E9B1E1BC1}"/>
          </ac:picMkLst>
        </pc:picChg>
      </pc:sldChg>
      <pc:sldChg chg="delSp modSp">
        <pc:chgData name="Wang Haoran" userId="S::e0792212@u.nus.edu::09c15fac-41dd-438c-9f91-7a42b8029fad" providerId="AD" clId="Web-{F3332744-1A31-4CCD-9E53-EFB1BAB32A75}" dt="2021-12-17T03:27:22.273" v="77" actId="1076"/>
        <pc:sldMkLst>
          <pc:docMk/>
          <pc:sldMk cId="2265415342" sldId="310"/>
        </pc:sldMkLst>
        <pc:spChg chg="del">
          <ac:chgData name="Wang Haoran" userId="S::e0792212@u.nus.edu::09c15fac-41dd-438c-9f91-7a42b8029fad" providerId="AD" clId="Web-{F3332744-1A31-4CCD-9E53-EFB1BAB32A75}" dt="2021-12-17T03:26:58.006" v="61"/>
          <ac:spMkLst>
            <pc:docMk/>
            <pc:sldMk cId="2265415342" sldId="310"/>
            <ac:spMk id="7" creationId="{BE448EAB-F0F0-4EBE-A382-16ACB3633E66}"/>
          </ac:spMkLst>
        </pc:spChg>
        <pc:spChg chg="del mod">
          <ac:chgData name="Wang Haoran" userId="S::e0792212@u.nus.edu::09c15fac-41dd-438c-9f91-7a42b8029fad" providerId="AD" clId="Web-{F3332744-1A31-4CCD-9E53-EFB1BAB32A75}" dt="2021-12-17T03:27:18.367" v="75"/>
          <ac:spMkLst>
            <pc:docMk/>
            <pc:sldMk cId="2265415342" sldId="310"/>
            <ac:spMk id="24" creationId="{84FBDB31-535D-4C10-8A1C-BD6E1C5B8DFF}"/>
          </ac:spMkLst>
        </pc:spChg>
        <pc:picChg chg="mod">
          <ac:chgData name="Wang Haoran" userId="S::e0792212@u.nus.edu::09c15fac-41dd-438c-9f91-7a42b8029fad" providerId="AD" clId="Web-{F3332744-1A31-4CCD-9E53-EFB1BAB32A75}" dt="2021-12-17T03:27:22.273" v="77" actId="1076"/>
          <ac:picMkLst>
            <pc:docMk/>
            <pc:sldMk cId="2265415342" sldId="310"/>
            <ac:picMk id="25" creationId="{3E4D3FC6-BE39-42EC-97E9-DDDDADDF3073}"/>
          </ac:picMkLst>
        </pc:picChg>
      </pc:sldChg>
      <pc:sldChg chg="delSp del">
        <pc:chgData name="Wang Haoran" userId="S::e0792212@u.nus.edu::09c15fac-41dd-438c-9f91-7a42b8029fad" providerId="AD" clId="Web-{F3332744-1A31-4CCD-9E53-EFB1BAB32A75}" dt="2021-12-17T03:49:09.881" v="208"/>
        <pc:sldMkLst>
          <pc:docMk/>
          <pc:sldMk cId="1932108652" sldId="325"/>
        </pc:sldMkLst>
        <pc:spChg chg="del">
          <ac:chgData name="Wang Haoran" userId="S::e0792212@u.nus.edu::09c15fac-41dd-438c-9f91-7a42b8029fad" providerId="AD" clId="Web-{F3332744-1A31-4CCD-9E53-EFB1BAB32A75}" dt="2021-12-17T03:49:06.443" v="206"/>
          <ac:spMkLst>
            <pc:docMk/>
            <pc:sldMk cId="1932108652" sldId="325"/>
            <ac:spMk id="7" creationId="{5F5E2ACD-A546-4900-B64B-0382FD6A036D}"/>
          </ac:spMkLst>
        </pc:spChg>
        <pc:spChg chg="del">
          <ac:chgData name="Wang Haoran" userId="S::e0792212@u.nus.edu::09c15fac-41dd-438c-9f91-7a42b8029fad" providerId="AD" clId="Web-{F3332744-1A31-4CCD-9E53-EFB1BAB32A75}" dt="2021-12-17T03:49:06.443" v="205"/>
          <ac:spMkLst>
            <pc:docMk/>
            <pc:sldMk cId="1932108652" sldId="325"/>
            <ac:spMk id="11" creationId="{0B3332D4-5314-49AA-902A-65299EA03AFD}"/>
          </ac:spMkLst>
        </pc:spChg>
        <pc:spChg chg="del">
          <ac:chgData name="Wang Haoran" userId="S::e0792212@u.nus.edu::09c15fac-41dd-438c-9f91-7a42b8029fad" providerId="AD" clId="Web-{F3332744-1A31-4CCD-9E53-EFB1BAB32A75}" dt="2021-12-17T03:49:06.443" v="207"/>
          <ac:spMkLst>
            <pc:docMk/>
            <pc:sldMk cId="1932108652" sldId="325"/>
            <ac:spMk id="20" creationId="{BDEA2B82-2EAC-447E-8AFC-9E14EBF6F769}"/>
          </ac:spMkLst>
        </pc:spChg>
        <pc:spChg chg="del">
          <ac:chgData name="Wang Haoran" userId="S::e0792212@u.nus.edu::09c15fac-41dd-438c-9f91-7a42b8029fad" providerId="AD" clId="Web-{F3332744-1A31-4CCD-9E53-EFB1BAB32A75}" dt="2021-12-17T03:49:06.443" v="204"/>
          <ac:spMkLst>
            <pc:docMk/>
            <pc:sldMk cId="1932108652" sldId="325"/>
            <ac:spMk id="25" creationId="{10BDA747-B62E-46A3-B70E-98A37A440C24}"/>
          </ac:spMkLst>
        </pc:spChg>
        <pc:spChg chg="del">
          <ac:chgData name="Wang Haoran" userId="S::e0792212@u.nus.edu::09c15fac-41dd-438c-9f91-7a42b8029fad" providerId="AD" clId="Web-{F3332744-1A31-4CCD-9E53-EFB1BAB32A75}" dt="2021-12-17T03:49:06.443" v="203"/>
          <ac:spMkLst>
            <pc:docMk/>
            <pc:sldMk cId="1932108652" sldId="325"/>
            <ac:spMk id="26" creationId="{6AB68A24-AFEE-43F4-B6B6-FB28A810F66F}"/>
          </ac:spMkLst>
        </pc:spChg>
        <pc:spChg chg="del">
          <ac:chgData name="Wang Haoran" userId="S::e0792212@u.nus.edu::09c15fac-41dd-438c-9f91-7a42b8029fad" providerId="AD" clId="Web-{F3332744-1A31-4CCD-9E53-EFB1BAB32A75}" dt="2021-12-17T03:49:06.443" v="202"/>
          <ac:spMkLst>
            <pc:docMk/>
            <pc:sldMk cId="1932108652" sldId="325"/>
            <ac:spMk id="27" creationId="{8540C125-9339-4E58-8676-30FA030DF18D}"/>
          </ac:spMkLst>
        </pc:spChg>
        <pc:picChg chg="del">
          <ac:chgData name="Wang Haoran" userId="S::e0792212@u.nus.edu::09c15fac-41dd-438c-9f91-7a42b8029fad" providerId="AD" clId="Web-{F3332744-1A31-4CCD-9E53-EFB1BAB32A75}" dt="2021-12-17T03:49:06.427" v="201"/>
          <ac:picMkLst>
            <pc:docMk/>
            <pc:sldMk cId="1932108652" sldId="325"/>
            <ac:picMk id="28" creationId="{660595FF-25C1-4815-A116-5EF60CF43EB1}"/>
          </ac:picMkLst>
        </pc:picChg>
      </pc:sldChg>
      <pc:sldChg chg="modSp">
        <pc:chgData name="Wang Haoran" userId="S::e0792212@u.nus.edu::09c15fac-41dd-438c-9f91-7a42b8029fad" providerId="AD" clId="Web-{F3332744-1A31-4CCD-9E53-EFB1BAB32A75}" dt="2021-12-17T03:51:03.917" v="212" actId="1076"/>
        <pc:sldMkLst>
          <pc:docMk/>
          <pc:sldMk cId="2629178147" sldId="356"/>
        </pc:sldMkLst>
        <pc:spChg chg="mod">
          <ac:chgData name="Wang Haoran" userId="S::e0792212@u.nus.edu::09c15fac-41dd-438c-9f91-7a42b8029fad" providerId="AD" clId="Web-{F3332744-1A31-4CCD-9E53-EFB1BAB32A75}" dt="2021-12-17T03:51:03.917" v="212" actId="1076"/>
          <ac:spMkLst>
            <pc:docMk/>
            <pc:sldMk cId="2629178147" sldId="356"/>
            <ac:spMk id="11" creationId="{30679CDD-62E8-439B-AA32-3AD8581CDA12}"/>
          </ac:spMkLst>
        </pc:spChg>
      </pc:sldChg>
      <pc:sldChg chg="modSp">
        <pc:chgData name="Wang Haoran" userId="S::e0792212@u.nus.edu::09c15fac-41dd-438c-9f91-7a42b8029fad" providerId="AD" clId="Web-{F3332744-1A31-4CCD-9E53-EFB1BAB32A75}" dt="2021-12-17T03:44:36.071" v="194" actId="20577"/>
        <pc:sldMkLst>
          <pc:docMk/>
          <pc:sldMk cId="4109032884" sldId="365"/>
        </pc:sldMkLst>
        <pc:spChg chg="mod">
          <ac:chgData name="Wang Haoran" userId="S::e0792212@u.nus.edu::09c15fac-41dd-438c-9f91-7a42b8029fad" providerId="AD" clId="Web-{F3332744-1A31-4CCD-9E53-EFB1BAB32A75}" dt="2021-12-17T03:44:36.071" v="194" actId="20577"/>
          <ac:spMkLst>
            <pc:docMk/>
            <pc:sldMk cId="4109032884" sldId="365"/>
            <ac:spMk id="11" creationId="{B570FC45-7981-461E-A5C5-4C54C73C306E}"/>
          </ac:spMkLst>
        </pc:spChg>
      </pc:sldChg>
      <pc:sldChg chg="modSp">
        <pc:chgData name="Wang Haoran" userId="S::e0792212@u.nus.edu::09c15fac-41dd-438c-9f91-7a42b8029fad" providerId="AD" clId="Web-{F3332744-1A31-4CCD-9E53-EFB1BAB32A75}" dt="2021-12-17T03:44:18.742" v="193" actId="20577"/>
        <pc:sldMkLst>
          <pc:docMk/>
          <pc:sldMk cId="2467953896" sldId="371"/>
        </pc:sldMkLst>
        <pc:spChg chg="mod">
          <ac:chgData name="Wang Haoran" userId="S::e0792212@u.nus.edu::09c15fac-41dd-438c-9f91-7a42b8029fad" providerId="AD" clId="Web-{F3332744-1A31-4CCD-9E53-EFB1BAB32A75}" dt="2021-12-17T03:44:18.742" v="193" actId="20577"/>
          <ac:spMkLst>
            <pc:docMk/>
            <pc:sldMk cId="2467953896" sldId="371"/>
            <ac:spMk id="5" creationId="{757F8A3B-5138-450C-9FCA-C1B7BAF312BD}"/>
          </ac:spMkLst>
        </pc:spChg>
      </pc:sldChg>
      <pc:sldChg chg="modSp">
        <pc:chgData name="Wang Haoran" userId="S::e0792212@u.nus.edu::09c15fac-41dd-438c-9f91-7a42b8029fad" providerId="AD" clId="Web-{F3332744-1A31-4CCD-9E53-EFB1BAB32A75}" dt="2021-12-17T03:46:09.716" v="200" actId="20577"/>
        <pc:sldMkLst>
          <pc:docMk/>
          <pc:sldMk cId="3501285354" sldId="373"/>
        </pc:sldMkLst>
        <pc:spChg chg="mod">
          <ac:chgData name="Wang Haoran" userId="S::e0792212@u.nus.edu::09c15fac-41dd-438c-9f91-7a42b8029fad" providerId="AD" clId="Web-{F3332744-1A31-4CCD-9E53-EFB1BAB32A75}" dt="2021-12-17T03:46:05.310" v="198" actId="20577"/>
          <ac:spMkLst>
            <pc:docMk/>
            <pc:sldMk cId="3501285354" sldId="373"/>
            <ac:spMk id="5" creationId="{757F8A3B-5138-450C-9FCA-C1B7BAF312BD}"/>
          </ac:spMkLst>
        </pc:spChg>
        <pc:spChg chg="mod">
          <ac:chgData name="Wang Haoran" userId="S::e0792212@u.nus.edu::09c15fac-41dd-438c-9f91-7a42b8029fad" providerId="AD" clId="Web-{F3332744-1A31-4CCD-9E53-EFB1BAB32A75}" dt="2021-12-17T03:46:09.716" v="200" actId="20577"/>
          <ac:spMkLst>
            <pc:docMk/>
            <pc:sldMk cId="3501285354" sldId="373"/>
            <ac:spMk id="7" creationId="{20FAE277-9994-4602-9060-95582046E4FB}"/>
          </ac:spMkLst>
        </pc:spChg>
      </pc:sldChg>
      <pc:sldChg chg="addSp delSp modSp">
        <pc:chgData name="Wang Haoran" userId="S::e0792212@u.nus.edu::09c15fac-41dd-438c-9f91-7a42b8029fad" providerId="AD" clId="Web-{F3332744-1A31-4CCD-9E53-EFB1BAB32A75}" dt="2021-12-17T03:43:15.239" v="191" actId="1076"/>
        <pc:sldMkLst>
          <pc:docMk/>
          <pc:sldMk cId="856536999" sldId="374"/>
        </pc:sldMkLst>
        <pc:spChg chg="mod">
          <ac:chgData name="Wang Haoran" userId="S::e0792212@u.nus.edu::09c15fac-41dd-438c-9f91-7a42b8029fad" providerId="AD" clId="Web-{F3332744-1A31-4CCD-9E53-EFB1BAB32A75}" dt="2021-12-17T03:43:15.239" v="191" actId="1076"/>
          <ac:spMkLst>
            <pc:docMk/>
            <pc:sldMk cId="856536999" sldId="374"/>
            <ac:spMk id="33" creationId="{F48F3A2D-F4B7-4CB2-9300-E977CF5976BC}"/>
          </ac:spMkLst>
        </pc:spChg>
        <pc:spChg chg="add del mod">
          <ac:chgData name="Wang Haoran" userId="S::e0792212@u.nus.edu::09c15fac-41dd-438c-9f91-7a42b8029fad" providerId="AD" clId="Web-{F3332744-1A31-4CCD-9E53-EFB1BAB32A75}" dt="2021-12-17T03:42:36.315" v="189" actId="14100"/>
          <ac:spMkLst>
            <pc:docMk/>
            <pc:sldMk cId="856536999" sldId="374"/>
            <ac:spMk id="36" creationId="{832F78CA-EA95-4C2E-A150-3DC688789EB0}"/>
          </ac:spMkLst>
        </pc:spChg>
        <pc:picChg chg="mod">
          <ac:chgData name="Wang Haoran" userId="S::e0792212@u.nus.edu::09c15fac-41dd-438c-9f91-7a42b8029fad" providerId="AD" clId="Web-{F3332744-1A31-4CCD-9E53-EFB1BAB32A75}" dt="2021-12-17T03:42:40.691" v="190" actId="1076"/>
          <ac:picMkLst>
            <pc:docMk/>
            <pc:sldMk cId="856536999" sldId="374"/>
            <ac:picMk id="25" creationId="{820F1430-3B5E-4831-9387-12C2BD6E2C36}"/>
          </ac:picMkLst>
        </pc:picChg>
      </pc:sldChg>
      <pc:sldChg chg="addSp delSp">
        <pc:chgData name="Wang Haoran" userId="S::e0792212@u.nus.edu::09c15fac-41dd-438c-9f91-7a42b8029fad" providerId="AD" clId="Web-{F3332744-1A31-4CCD-9E53-EFB1BAB32A75}" dt="2021-12-17T03:51:38.403" v="215"/>
        <pc:sldMkLst>
          <pc:docMk/>
          <pc:sldMk cId="477929914" sldId="383"/>
        </pc:sldMkLst>
        <pc:picChg chg="add">
          <ac:chgData name="Wang Haoran" userId="S::e0792212@u.nus.edu::09c15fac-41dd-438c-9f91-7a42b8029fad" providerId="AD" clId="Web-{F3332744-1A31-4CCD-9E53-EFB1BAB32A75}" dt="2021-12-17T03:51:38.403" v="215"/>
          <ac:picMkLst>
            <pc:docMk/>
            <pc:sldMk cId="477929914" sldId="383"/>
            <ac:picMk id="3" creationId="{6F7F8F28-DF94-4796-A62C-964D5C529F9D}"/>
          </ac:picMkLst>
        </pc:picChg>
        <pc:picChg chg="del">
          <ac:chgData name="Wang Haoran" userId="S::e0792212@u.nus.edu::09c15fac-41dd-438c-9f91-7a42b8029fad" providerId="AD" clId="Web-{F3332744-1A31-4CCD-9E53-EFB1BAB32A75}" dt="2021-12-17T03:51:35.450" v="214"/>
          <ac:picMkLst>
            <pc:docMk/>
            <pc:sldMk cId="477929914" sldId="383"/>
            <ac:picMk id="88" creationId="{9CE3C730-C1F6-4B32-84B6-CE27B3461D9D}"/>
          </ac:picMkLst>
        </pc:picChg>
      </pc:sldChg>
      <pc:sldChg chg="del">
        <pc:chgData name="Wang Haoran" userId="S::e0792212@u.nus.edu::09c15fac-41dd-438c-9f91-7a42b8029fad" providerId="AD" clId="Web-{F3332744-1A31-4CCD-9E53-EFB1BAB32A75}" dt="2021-12-17T03:51:39.763" v="216"/>
        <pc:sldMkLst>
          <pc:docMk/>
          <pc:sldMk cId="3563094735" sldId="384"/>
        </pc:sldMkLst>
      </pc:sldChg>
      <pc:sldChg chg="del">
        <pc:chgData name="Wang Haoran" userId="S::e0792212@u.nus.edu::09c15fac-41dd-438c-9f91-7a42b8029fad" providerId="AD" clId="Web-{F3332744-1A31-4CCD-9E53-EFB1BAB32A75}" dt="2021-12-17T03:51:28.840" v="213"/>
        <pc:sldMkLst>
          <pc:docMk/>
          <pc:sldMk cId="2849064608" sldId="385"/>
        </pc:sldMkLst>
      </pc:sldChg>
      <pc:sldChg chg="del">
        <pc:chgData name="Wang Haoran" userId="S::e0792212@u.nus.edu::09c15fac-41dd-438c-9f91-7a42b8029fad" providerId="AD" clId="Web-{F3332744-1A31-4CCD-9E53-EFB1BAB32A75}" dt="2021-12-17T03:51:43.357" v="217"/>
        <pc:sldMkLst>
          <pc:docMk/>
          <pc:sldMk cId="1372538038" sldId="386"/>
        </pc:sldMkLst>
      </pc:sldChg>
      <pc:sldChg chg="del">
        <pc:chgData name="Wang Haoran" userId="S::e0792212@u.nus.edu::09c15fac-41dd-438c-9f91-7a42b8029fad" providerId="AD" clId="Web-{F3332744-1A31-4CCD-9E53-EFB1BAB32A75}" dt="2021-12-17T03:45:42.152" v="195"/>
        <pc:sldMkLst>
          <pc:docMk/>
          <pc:sldMk cId="4285765289" sldId="387"/>
        </pc:sldMkLst>
      </pc:sldChg>
      <pc:sldChg chg="del">
        <pc:chgData name="Wang Haoran" userId="S::e0792212@u.nus.edu::09c15fac-41dd-438c-9f91-7a42b8029fad" providerId="AD" clId="Web-{F3332744-1A31-4CCD-9E53-EFB1BAB32A75}" dt="2021-12-17T03:32:04.364" v="117"/>
        <pc:sldMkLst>
          <pc:docMk/>
          <pc:sldMk cId="3614628964" sldId="389"/>
        </pc:sldMkLst>
      </pc:sldChg>
      <pc:sldChg chg="addSp delSp modSp">
        <pc:chgData name="Wang Haoran" userId="S::e0792212@u.nus.edu::09c15fac-41dd-438c-9f91-7a42b8029fad" providerId="AD" clId="Web-{F3332744-1A31-4CCD-9E53-EFB1BAB32A75}" dt="2021-12-17T03:34:39.762" v="143" actId="1076"/>
        <pc:sldMkLst>
          <pc:docMk/>
          <pc:sldMk cId="1929665622" sldId="390"/>
        </pc:sldMkLst>
        <pc:spChg chg="add mod">
          <ac:chgData name="Wang Haoran" userId="S::e0792212@u.nus.edu::09c15fac-41dd-438c-9f91-7a42b8029fad" providerId="AD" clId="Web-{F3332744-1A31-4CCD-9E53-EFB1BAB32A75}" dt="2021-12-17T03:34:05.339" v="139" actId="14100"/>
          <ac:spMkLst>
            <pc:docMk/>
            <pc:sldMk cId="1929665622" sldId="390"/>
            <ac:spMk id="3" creationId="{9B870227-F61B-4E7A-BCB2-CE12B70F522C}"/>
          </ac:spMkLst>
        </pc:spChg>
        <pc:spChg chg="add del mod">
          <ac:chgData name="Wang Haoran" userId="S::e0792212@u.nus.edu::09c15fac-41dd-438c-9f91-7a42b8029fad" providerId="AD" clId="Web-{F3332744-1A31-4CCD-9E53-EFB1BAB32A75}" dt="2021-12-17T03:33:51.260" v="134"/>
          <ac:spMkLst>
            <pc:docMk/>
            <pc:sldMk cId="1929665622" sldId="390"/>
            <ac:spMk id="4" creationId="{5473DD23-9FBC-4F53-98A1-D178BE7B6B18}"/>
          </ac:spMkLst>
        </pc:spChg>
        <pc:spChg chg="add mod">
          <ac:chgData name="Wang Haoran" userId="S::e0792212@u.nus.edu::09c15fac-41dd-438c-9f91-7a42b8029fad" providerId="AD" clId="Web-{F3332744-1A31-4CCD-9E53-EFB1BAB32A75}" dt="2021-12-17T03:34:39.762" v="143" actId="1076"/>
          <ac:spMkLst>
            <pc:docMk/>
            <pc:sldMk cId="1929665622" sldId="390"/>
            <ac:spMk id="11" creationId="{DCBB2294-6CD9-4758-9A8A-E2B45793B3DC}"/>
          </ac:spMkLst>
        </pc:spChg>
        <pc:spChg chg="mod">
          <ac:chgData name="Wang Haoran" userId="S::e0792212@u.nus.edu::09c15fac-41dd-438c-9f91-7a42b8029fad" providerId="AD" clId="Web-{F3332744-1A31-4CCD-9E53-EFB1BAB32A75}" dt="2021-12-17T03:34:27.793" v="141" actId="14100"/>
          <ac:spMkLst>
            <pc:docMk/>
            <pc:sldMk cId="1929665622" sldId="390"/>
            <ac:spMk id="16" creationId="{59FC31C4-B234-47B7-B816-F7576629B989}"/>
          </ac:spMkLst>
        </pc:spChg>
      </pc:sldChg>
      <pc:sldChg chg="addSp modSp">
        <pc:chgData name="Wang Haoran" userId="S::e0792212@u.nus.edu::09c15fac-41dd-438c-9f91-7a42b8029fad" providerId="AD" clId="Web-{F3332744-1A31-4CCD-9E53-EFB1BAB32A75}" dt="2021-12-17T03:38:49.852" v="177" actId="20577"/>
        <pc:sldMkLst>
          <pc:docMk/>
          <pc:sldMk cId="4253669102" sldId="391"/>
        </pc:sldMkLst>
        <pc:spChg chg="add mod">
          <ac:chgData name="Wang Haoran" userId="S::e0792212@u.nus.edu::09c15fac-41dd-438c-9f91-7a42b8029fad" providerId="AD" clId="Web-{F3332744-1A31-4CCD-9E53-EFB1BAB32A75}" dt="2021-12-17T03:38:25.835" v="175" actId="20577"/>
          <ac:spMkLst>
            <pc:docMk/>
            <pc:sldMk cId="4253669102" sldId="391"/>
            <ac:spMk id="3" creationId="{7EBAC348-88A4-4EB6-9AF2-C01A37334B6F}"/>
          </ac:spMkLst>
        </pc:spChg>
        <pc:spChg chg="mod">
          <ac:chgData name="Wang Haoran" userId="S::e0792212@u.nus.edu::09c15fac-41dd-438c-9f91-7a42b8029fad" providerId="AD" clId="Web-{F3332744-1A31-4CCD-9E53-EFB1BAB32A75}" dt="2021-12-17T03:38:49.852" v="177" actId="20577"/>
          <ac:spMkLst>
            <pc:docMk/>
            <pc:sldMk cId="4253669102" sldId="391"/>
            <ac:spMk id="10" creationId="{AE23078B-EE10-420A-8D1A-4B2BFF8CEBAD}"/>
          </ac:spMkLst>
        </pc:spChg>
      </pc:sldChg>
      <pc:sldChg chg="ord">
        <pc:chgData name="Wang Haoran" userId="S::e0792212@u.nus.edu::09c15fac-41dd-438c-9f91-7a42b8029fad" providerId="AD" clId="Web-{F3332744-1A31-4CCD-9E53-EFB1BAB32A75}" dt="2021-12-17T03:38:58.462" v="180"/>
        <pc:sldMkLst>
          <pc:docMk/>
          <pc:sldMk cId="1178357857" sldId="393"/>
        </pc:sldMkLst>
      </pc:sldChg>
      <pc:sldChg chg="addSp delSp del">
        <pc:chgData name="Wang Haoran" userId="S::e0792212@u.nus.edu::09c15fac-41dd-438c-9f91-7a42b8029fad" providerId="AD" clId="Web-{F3332744-1A31-4CCD-9E53-EFB1BAB32A75}" dt="2021-12-17T03:27:02.085" v="64"/>
        <pc:sldMkLst>
          <pc:docMk/>
          <pc:sldMk cId="638436495" sldId="397"/>
        </pc:sldMkLst>
        <pc:picChg chg="add">
          <ac:chgData name="Wang Haoran" userId="S::e0792212@u.nus.edu::09c15fac-41dd-438c-9f91-7a42b8029fad" providerId="AD" clId="Web-{F3332744-1A31-4CCD-9E53-EFB1BAB32A75}" dt="2021-12-17T03:26:38.177" v="60"/>
          <ac:picMkLst>
            <pc:docMk/>
            <pc:sldMk cId="638436495" sldId="397"/>
            <ac:picMk id="8" creationId="{82F23722-7B0E-487B-9651-BD42F10DA9A2}"/>
          </ac:picMkLst>
        </pc:picChg>
        <pc:picChg chg="del">
          <ac:chgData name="Wang Haoran" userId="S::e0792212@u.nus.edu::09c15fac-41dd-438c-9f91-7a42b8029fad" providerId="AD" clId="Web-{F3332744-1A31-4CCD-9E53-EFB1BAB32A75}" dt="2021-12-17T03:26:35.458" v="59"/>
          <ac:picMkLst>
            <pc:docMk/>
            <pc:sldMk cId="638436495" sldId="397"/>
            <ac:picMk id="10" creationId="{0ADA7B92-8DBF-482F-8888-BB550D523196}"/>
          </ac:picMkLst>
        </pc:picChg>
      </pc:sldChg>
      <pc:sldChg chg="addSp delSp modSp">
        <pc:chgData name="Wang Haoran" userId="S::e0792212@u.nus.edu::09c15fac-41dd-438c-9f91-7a42b8029fad" providerId="AD" clId="Web-{F3332744-1A31-4CCD-9E53-EFB1BAB32A75}" dt="2021-12-17T03:50:15.134" v="210"/>
        <pc:sldMkLst>
          <pc:docMk/>
          <pc:sldMk cId="401228865" sldId="398"/>
        </pc:sldMkLst>
        <pc:picChg chg="add del mod">
          <ac:chgData name="Wang Haoran" userId="S::e0792212@u.nus.edu::09c15fac-41dd-438c-9f91-7a42b8029fad" providerId="AD" clId="Web-{F3332744-1A31-4CCD-9E53-EFB1BAB32A75}" dt="2021-12-17T03:50:15.134" v="210"/>
          <ac:picMkLst>
            <pc:docMk/>
            <pc:sldMk cId="401228865" sldId="398"/>
            <ac:picMk id="5" creationId="{1AD046CD-B514-483F-838A-6A7FFC31F706}"/>
          </ac:picMkLst>
        </pc:picChg>
      </pc:sldChg>
    </pc:docChg>
  </pc:docChgLst>
  <pc:docChgLst>
    <pc:chgData name="Su Lixian" userId="17cc5753-00b1-490f-900e-da064ac7714a" providerId="ADAL" clId="{88FECFBF-5D99-4799-8959-4431B653CCB0}"/>
    <pc:docChg chg="undo custSel modSld sldOrd">
      <pc:chgData name="Su Lixian" userId="17cc5753-00b1-490f-900e-da064ac7714a" providerId="ADAL" clId="{88FECFBF-5D99-4799-8959-4431B653CCB0}" dt="2021-12-17T11:29:48.758" v="95" actId="478"/>
      <pc:docMkLst>
        <pc:docMk/>
      </pc:docMkLst>
      <pc:sldChg chg="addSp delSp modSp mod">
        <pc:chgData name="Su Lixian" userId="17cc5753-00b1-490f-900e-da064ac7714a" providerId="ADAL" clId="{88FECFBF-5D99-4799-8959-4431B653CCB0}" dt="2021-12-17T04:04:57.010" v="90" actId="478"/>
        <pc:sldMkLst>
          <pc:docMk/>
          <pc:sldMk cId="1929665622" sldId="390"/>
        </pc:sldMkLst>
        <pc:spChg chg="del">
          <ac:chgData name="Su Lixian" userId="17cc5753-00b1-490f-900e-da064ac7714a" providerId="ADAL" clId="{88FECFBF-5D99-4799-8959-4431B653CCB0}" dt="2021-12-17T04:04:57.010" v="90" actId="478"/>
          <ac:spMkLst>
            <pc:docMk/>
            <pc:sldMk cId="1929665622" sldId="390"/>
            <ac:spMk id="3" creationId="{9B870227-F61B-4E7A-BCB2-CE12B70F522C}"/>
          </ac:spMkLst>
        </pc:spChg>
        <pc:spChg chg="del mod">
          <ac:chgData name="Su Lixian" userId="17cc5753-00b1-490f-900e-da064ac7714a" providerId="ADAL" clId="{88FECFBF-5D99-4799-8959-4431B653CCB0}" dt="2021-12-17T04:03:59.301" v="22" actId="478"/>
          <ac:spMkLst>
            <pc:docMk/>
            <pc:sldMk cId="1929665622" sldId="390"/>
            <ac:spMk id="11" creationId="{DCBB2294-6CD9-4758-9A8A-E2B45793B3DC}"/>
          </ac:spMkLst>
        </pc:spChg>
        <pc:spChg chg="add del">
          <ac:chgData name="Su Lixian" userId="17cc5753-00b1-490f-900e-da064ac7714a" providerId="ADAL" clId="{88FECFBF-5D99-4799-8959-4431B653CCB0}" dt="2021-12-17T04:02:09.997" v="3" actId="22"/>
          <ac:spMkLst>
            <pc:docMk/>
            <pc:sldMk cId="1929665622" sldId="390"/>
            <ac:spMk id="12" creationId="{EDD0CB05-BF66-494E-BE1B-965D3EF525DC}"/>
          </ac:spMkLst>
        </pc:spChg>
        <pc:spChg chg="mod">
          <ac:chgData name="Su Lixian" userId="17cc5753-00b1-490f-900e-da064ac7714a" providerId="ADAL" clId="{88FECFBF-5D99-4799-8959-4431B653CCB0}" dt="2021-12-17T04:04:49.594" v="89" actId="20577"/>
          <ac:spMkLst>
            <pc:docMk/>
            <pc:sldMk cId="1929665622" sldId="390"/>
            <ac:spMk id="16" creationId="{59FC31C4-B234-47B7-B816-F7576629B989}"/>
          </ac:spMkLst>
        </pc:spChg>
      </pc:sldChg>
      <pc:sldChg chg="addSp delSp mod">
        <pc:chgData name="Su Lixian" userId="17cc5753-00b1-490f-900e-da064ac7714a" providerId="ADAL" clId="{88FECFBF-5D99-4799-8959-4431B653CCB0}" dt="2021-12-17T11:29:48.758" v="95" actId="478"/>
        <pc:sldMkLst>
          <pc:docMk/>
          <pc:sldMk cId="4253669102" sldId="391"/>
        </pc:sldMkLst>
        <pc:spChg chg="add del">
          <ac:chgData name="Su Lixian" userId="17cc5753-00b1-490f-900e-da064ac7714a" providerId="ADAL" clId="{88FECFBF-5D99-4799-8959-4431B653CCB0}" dt="2021-12-17T11:29:48.758" v="95" actId="478"/>
          <ac:spMkLst>
            <pc:docMk/>
            <pc:sldMk cId="4253669102" sldId="391"/>
            <ac:spMk id="3" creationId="{7EBAC348-88A4-4EB6-9AF2-C01A37334B6F}"/>
          </ac:spMkLst>
        </pc:spChg>
      </pc:sldChg>
      <pc:sldChg chg="ord">
        <pc:chgData name="Su Lixian" userId="17cc5753-00b1-490f-900e-da064ac7714a" providerId="ADAL" clId="{88FECFBF-5D99-4799-8959-4431B653CCB0}" dt="2021-12-17T04:06:00.351" v="92"/>
        <pc:sldMkLst>
          <pc:docMk/>
          <pc:sldMk cId="1178357857" sldId="39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2A42D65-912B-4B9A-9CCE-E1F9632C1A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763FD8-76AD-4601-88D5-345F066E32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CDCB7-285F-4972-9167-2D4E327EFEC8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B0A935A-FEB1-4BAA-81EE-C9C592AE36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958721-79D3-4BC4-BB93-333A3BA2A4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E49FF-6728-477B-A4B4-D668F1AA9B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07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6F33A-BB8A-487B-A645-B2F2F920DFF1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D9241-E7D2-4BB0-B32A-AC7496647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5406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311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58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634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80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272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31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0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15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0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>
              <a:solidFill>
                <a:schemeClr val="accent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632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24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254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787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79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685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31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5">
            <a:extLst>
              <a:ext uri="{FF2B5EF4-FFF2-40B4-BE49-F238E27FC236}">
                <a16:creationId xmlns:a16="http://schemas.microsoft.com/office/drawing/2014/main" id="{0910ED01-0B78-4F37-A5AC-AF24B1363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2D87-917C-4953-999B-C431D2FD44D1}" type="datetime1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22663C68-1C55-4748-85BE-48F12C785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AB8F6C9-3B0C-4529-816D-54C995F5E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03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1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4000" kern="10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10" name="组合 9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4" name="直接连接符 13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" name="直接连接符 16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96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2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4000" kern="10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10" name="组合 9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4" name="直接连接符 13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" name="直接连接符 16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09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3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4000" kern="10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9" name="组合 8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1" name="直接连接符 10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" name="直接连接符 15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33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4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4000" kern="10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9" name="组合 8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1" name="直接连接符 10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" name="直接连接符 15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23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5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05</a:t>
            </a:r>
            <a:endParaRPr lang="zh-CN" altLang="en-US" sz="4000" kern="10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8" name="组合 7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0" name="直接连接符 9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" name="直接连接符 14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29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第5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06</a:t>
            </a:r>
            <a:endParaRPr lang="zh-CN" altLang="en-US" sz="4000" kern="10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8" name="组合 7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0" name="直接连接符 9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" name="直接连接符 14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73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ABECD-257D-4C22-90D1-0A473DB2155C}" type="datetime1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4C2B8-B519-4620-9BF5-835074449E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3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1.emf"/><Relationship Id="rId4" Type="http://schemas.openxmlformats.org/officeDocument/2006/relationships/package" Target="../embeddings/Microsoft_Excel_Worksheet.xls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42F5FDB-D6EC-4790-B47C-DD71137F5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6"/>
            <a:ext cx="12192000" cy="3589805"/>
          </a:xfrm>
          <a:prstGeom prst="rect">
            <a:avLst/>
          </a:prstGeom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B8B16F2C-ED59-4382-806F-E1E8AC2C40FF}"/>
              </a:ext>
            </a:extLst>
          </p:cNvPr>
          <p:cNvSpPr/>
          <p:nvPr/>
        </p:nvSpPr>
        <p:spPr>
          <a:xfrm>
            <a:off x="-2" y="0"/>
            <a:ext cx="12192000" cy="35996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1071513" y="2372487"/>
            <a:ext cx="10048973" cy="1766174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星形: 五角 12"/>
          <p:cNvSpPr/>
          <p:nvPr/>
        </p:nvSpPr>
        <p:spPr>
          <a:xfrm>
            <a:off x="7743360" y="1723477"/>
            <a:ext cx="204787" cy="204787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星形: 五角 13"/>
          <p:cNvSpPr/>
          <p:nvPr/>
        </p:nvSpPr>
        <p:spPr>
          <a:xfrm>
            <a:off x="8156903" y="1963982"/>
            <a:ext cx="122237" cy="122237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星形: 五角 14"/>
          <p:cNvSpPr/>
          <p:nvPr/>
        </p:nvSpPr>
        <p:spPr>
          <a:xfrm>
            <a:off x="7993391" y="2196142"/>
            <a:ext cx="91735" cy="9173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663603" y="4416878"/>
            <a:ext cx="74376" cy="198080"/>
          </a:xfrm>
          <a:prstGeom prst="rect">
            <a:avLst/>
          </a:prstGeom>
          <a:solidFill>
            <a:srgbClr val="002B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华文细黑" panose="02010600040101010101" pitchFamily="2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978E4CBE-3FD6-4C85-860E-424D7CC5A0B1}"/>
              </a:ext>
            </a:extLst>
          </p:cNvPr>
          <p:cNvSpPr txBox="1"/>
          <p:nvPr/>
        </p:nvSpPr>
        <p:spPr>
          <a:xfrm>
            <a:off x="804127" y="2506186"/>
            <a:ext cx="10566809" cy="1565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sym typeface="华文细黑" panose="02010600040101010101" pitchFamily="2" charset="-122"/>
              </a:rPr>
              <a:t>Bus service adjustment under the drivers'</a:t>
            </a:r>
            <a:r>
              <a:rPr lang="en-US" altLang="zh-CN" sz="3200" b="1">
                <a:solidFill>
                  <a:schemeClr val="bg1"/>
                </a:solidFill>
                <a:latin typeface="微软雅黑"/>
                <a:ea typeface="微软雅黑"/>
                <a:sym typeface="华文细黑" panose="02010600040101010101" pitchFamily="2" charset="-122"/>
              </a:rPr>
              <a:t> 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sym typeface="华文细黑" panose="02010600040101010101" pitchFamily="2" charset="-122"/>
              </a:rPr>
              <a:t> infection outbreak in Singapore</a:t>
            </a:r>
            <a:endParaRPr lang="en-US" altLang="zh-CN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/>
              <a:ea typeface="微软雅黑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sym typeface="华文细黑" panose="02010600040101010101" pitchFamily="2" charset="-122"/>
              </a:rPr>
              <a:t>Leveraging Urban big data and Spatial Interaction Coverage Model</a:t>
            </a:r>
            <a:endParaRPr lang="en-US" altLang="zh-C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750340" y="4250648"/>
            <a:ext cx="10048973" cy="8744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b="1" dirty="0">
                <a:latin typeface="微软雅黑"/>
                <a:ea typeface="微软雅黑"/>
              </a:rPr>
              <a:t>Authors</a:t>
            </a:r>
            <a:r>
              <a:rPr lang="zh-CN" altLang="en-US" b="1" dirty="0">
                <a:latin typeface="微软雅黑"/>
                <a:ea typeface="微软雅黑"/>
              </a:rPr>
              <a:t>（</a:t>
            </a:r>
            <a:endParaRPr lang="en-US" altLang="zh-CN" b="1" dirty="0">
              <a:latin typeface="微软雅黑"/>
              <a:ea typeface="微软雅黑"/>
              <a:sym typeface="华文细黑" panose="02010600040101010101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dirty="0" err="1">
                <a:latin typeface="微软雅黑"/>
                <a:ea typeface="微软雅黑"/>
                <a:sym typeface="华文细黑" panose="02010600040101010101" pitchFamily="2" charset="-122"/>
              </a:rPr>
              <a:t>Su</a:t>
            </a:r>
            <a:r>
              <a:rPr lang="en-US" altLang="zh-CN" dirty="0">
                <a:latin typeface="微软雅黑"/>
                <a:ea typeface="微软雅黑"/>
                <a:sym typeface="华文细黑" panose="02010600040101010101" pitchFamily="2" charset="-122"/>
              </a:rPr>
              <a:t> </a:t>
            </a:r>
            <a:r>
              <a:rPr lang="en-US" altLang="zh-CN" dirty="0" err="1">
                <a:latin typeface="微软雅黑"/>
                <a:ea typeface="微软雅黑"/>
                <a:sym typeface="华文细黑" panose="02010600040101010101" pitchFamily="2" charset="-122"/>
              </a:rPr>
              <a:t>Lixian</a:t>
            </a:r>
            <a:r>
              <a:rPr lang="en-US" altLang="zh-CN" dirty="0">
                <a:latin typeface="微软雅黑"/>
                <a:ea typeface="微软雅黑"/>
                <a:sym typeface="华文细黑" panose="02010600040101010101" pitchFamily="2" charset="-122"/>
              </a:rPr>
              <a:t>, Wang Haoran, He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  <a:sym typeface="华文细黑" panose="02010600040101010101" pitchFamily="2" charset="-122"/>
              </a:rPr>
              <a:t> </a:t>
            </a:r>
            <a:r>
              <a:rPr lang="en-US" altLang="zh-CN" dirty="0" err="1">
                <a:latin typeface="微软雅黑"/>
                <a:ea typeface="微软雅黑"/>
                <a:sym typeface="华文细黑" panose="02010600040101010101" pitchFamily="2" charset="-122"/>
              </a:rPr>
              <a:t>Zhiyin</a:t>
            </a:r>
            <a:r>
              <a:rPr lang="en-US" altLang="zh-CN" dirty="0">
                <a:latin typeface="微软雅黑"/>
                <a:ea typeface="微软雅黑"/>
                <a:sym typeface="华文细黑" panose="02010600040101010101" pitchFamily="2" charset="-122"/>
              </a:rPr>
              <a:t>, Liao Nan, Liu </a:t>
            </a:r>
            <a:r>
              <a:rPr lang="en-US" altLang="zh-CN" dirty="0" err="1">
                <a:latin typeface="微软雅黑"/>
                <a:ea typeface="微软雅黑"/>
                <a:sym typeface="华文细黑" panose="02010600040101010101" pitchFamily="2" charset="-122"/>
              </a:rPr>
              <a:t>Zhaoyin</a:t>
            </a:r>
            <a:r>
              <a:rPr lang="en-US" altLang="zh-CN" dirty="0">
                <a:latin typeface="微软雅黑"/>
                <a:ea typeface="微软雅黑"/>
                <a:sym typeface="华文细黑" panose="02010600040101010101" pitchFamily="2" charset="-122"/>
              </a:rPr>
              <a:t>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华文细黑" panose="02010600040101010101" pitchFamily="2" charset="-122"/>
              </a:rPr>
              <a:t>Luo Wei</a:t>
            </a:r>
            <a:endParaRPr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ED46B7-34D1-4206-BF1E-1DA68CF5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9C49248-C439-4798-A49D-874C5AEB3447}"/>
              </a:ext>
            </a:extLst>
          </p:cNvPr>
          <p:cNvSpPr txBox="1"/>
          <p:nvPr/>
        </p:nvSpPr>
        <p:spPr>
          <a:xfrm>
            <a:off x="2957909" y="6072748"/>
            <a:ext cx="6259985" cy="4641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400" b="1" dirty="0">
                <a:solidFill>
                  <a:schemeClr val="accent6"/>
                </a:solidFill>
                <a:latin typeface="微软雅黑"/>
                <a:ea typeface="微软雅黑"/>
                <a:sym typeface="华文细黑" panose="02010600040101010101" pitchFamily="2" charset="-122"/>
              </a:rPr>
              <a:t>1</a:t>
            </a:r>
            <a:r>
              <a:rPr lang="en-US" altLang="zh-CN" sz="1400" b="1" baseline="30000" dirty="0">
                <a:solidFill>
                  <a:schemeClr val="accent6"/>
                </a:solidFill>
                <a:latin typeface="微软雅黑"/>
                <a:ea typeface="微软雅黑"/>
                <a:sym typeface="华文细黑" panose="02010600040101010101" pitchFamily="2" charset="-122"/>
              </a:rPr>
              <a:t>st</a:t>
            </a:r>
            <a:r>
              <a:rPr lang="en-US" altLang="zh-CN" sz="1400" b="1" dirty="0">
                <a:solidFill>
                  <a:schemeClr val="accent6"/>
                </a:solidFill>
                <a:latin typeface="微软雅黑"/>
                <a:ea typeface="微软雅黑"/>
                <a:sym typeface="华文细黑" panose="02010600040101010101" pitchFamily="2" charset="-122"/>
              </a:rPr>
              <a:t> Workshop of Asian young geographers     Dec 18, 2021</a:t>
            </a:r>
            <a:r>
              <a:rPr lang="en-US" altLang="zh-CN" dirty="0">
                <a:latin typeface="微软雅黑"/>
                <a:ea typeface="微软雅黑"/>
                <a:sym typeface="华文细黑" panose="02010600040101010101" pitchFamily="2" charset="-122"/>
              </a:rPr>
              <a:t>    </a:t>
            </a: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9" name="文本框 1">
            <a:extLst>
              <a:ext uri="{FF2B5EF4-FFF2-40B4-BE49-F238E27FC236}">
                <a16:creationId xmlns:a16="http://schemas.microsoft.com/office/drawing/2014/main" id="{D6AF00A3-C0FF-4584-B9BC-BADD93ECE943}"/>
              </a:ext>
            </a:extLst>
          </p:cNvPr>
          <p:cNvSpPr txBox="1"/>
          <p:nvPr/>
        </p:nvSpPr>
        <p:spPr>
          <a:xfrm>
            <a:off x="1750340" y="5081153"/>
            <a:ext cx="6259985" cy="8811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b="1"/>
              <a:t>Geography Department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b="1"/>
              <a:t>National University of Singapore </a:t>
            </a:r>
            <a:endParaRPr lang="zh-CN" b="1"/>
          </a:p>
        </p:txBody>
      </p:sp>
    </p:spTree>
    <p:extLst>
      <p:ext uri="{BB962C8B-B14F-4D97-AF65-F5344CB8AC3E}">
        <p14:creationId xmlns:p14="http://schemas.microsoft.com/office/powerpoint/2010/main" val="2202110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/>
                <a:ea typeface="微软雅黑"/>
              </a:rPr>
              <a:t>Analysis</a:t>
            </a:r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7249F040-7BDD-4EB8-8FFC-6B94C1C82BFB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10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6E87DDB-F2A6-4C08-BE01-97A18FB39494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84236F9-B7D2-446D-B894-FE90EBF45996}"/>
              </a:ext>
            </a:extLst>
          </p:cNvPr>
          <p:cNvSpPr txBox="1"/>
          <p:nvPr/>
        </p:nvSpPr>
        <p:spPr>
          <a:xfrm>
            <a:off x="1028957" y="942654"/>
            <a:ext cx="6668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Analysis of bus stop service area by SIC model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23078B-EE10-420A-8D1A-4B2BFF8CEBAD}"/>
              </a:ext>
            </a:extLst>
          </p:cNvPr>
          <p:cNvSpPr txBox="1"/>
          <p:nvPr/>
        </p:nvSpPr>
        <p:spPr>
          <a:xfrm>
            <a:off x="2089970" y="1712027"/>
            <a:ext cx="736511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>
                <a:ea typeface="等线"/>
              </a:rPr>
              <a:t>The SIC service area can display the bus stop coverage of each bus line</a:t>
            </a:r>
            <a:endParaRPr lang="zh-CN" altLang="en-US">
              <a:ea typeface="等线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6F65782-04B3-4C5B-88D3-CE6D69690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82" y="2389068"/>
            <a:ext cx="11082234" cy="301078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99CD019-CAF3-490D-AF7E-DBE4A6E372B4}"/>
              </a:ext>
            </a:extLst>
          </p:cNvPr>
          <p:cNvSpPr txBox="1"/>
          <p:nvPr/>
        </p:nvSpPr>
        <p:spPr>
          <a:xfrm>
            <a:off x="3046770" y="5625495"/>
            <a:ext cx="6098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/>
              <a:t>SIC service area for bus line 66</a:t>
            </a:r>
            <a:endParaRPr lang="zh-CN" altLang="en-US" sz="140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68061D-59B9-4FA6-8053-50E7816BD563}"/>
              </a:ext>
            </a:extLst>
          </p:cNvPr>
          <p:cNvSpPr/>
          <p:nvPr/>
        </p:nvSpPr>
        <p:spPr>
          <a:xfrm rot="1560000">
            <a:off x="3856949" y="3524592"/>
            <a:ext cx="1210733" cy="4826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E2EF659-1A7E-49C3-979C-3DE4BC99784D}"/>
              </a:ext>
            </a:extLst>
          </p:cNvPr>
          <p:cNvSpPr/>
          <p:nvPr/>
        </p:nvSpPr>
        <p:spPr>
          <a:xfrm rot="20220000">
            <a:off x="7699028" y="3212681"/>
            <a:ext cx="987052" cy="116391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807C85F-FBA3-48BB-BD74-522E4FEECBA4}"/>
              </a:ext>
            </a:extLst>
          </p:cNvPr>
          <p:cNvSpPr/>
          <p:nvPr/>
        </p:nvSpPr>
        <p:spPr>
          <a:xfrm rot="514709">
            <a:off x="9740771" y="3085236"/>
            <a:ext cx="753938" cy="396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DC32E65-827C-4D63-8F56-E5F146B5D6EC}"/>
              </a:ext>
            </a:extLst>
          </p:cNvPr>
          <p:cNvSpPr/>
          <p:nvPr/>
        </p:nvSpPr>
        <p:spPr>
          <a:xfrm>
            <a:off x="1516134" y="2548969"/>
            <a:ext cx="1825265" cy="96451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26F0256-70CE-469F-A06D-9C773B494FB0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15D2101-3048-459C-8877-B9A02795B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22" name="图片 21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DF552589-DA98-4309-A5CA-61C05885F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66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246835C-8676-4C42-8654-64381DEE58A2}"/>
                  </a:ext>
                </a:extLst>
              </p:cNvPr>
              <p:cNvSpPr txBox="1"/>
              <p:nvPr/>
            </p:nvSpPr>
            <p:spPr>
              <a:xfrm>
                <a:off x="751587" y="5126779"/>
                <a:ext cx="3091991" cy="7272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en-US" sz="4400" b="1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4400" b="1" i="0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zh-CN" altLang="en-US" sz="4400" b="1" i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4400" b="1" i="0"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bSup>
                  </m:oMath>
                </a14:m>
                <a:r>
                  <a:rPr lang="en-US" altLang="zh-CN" b="1"/>
                  <a:t>=847,660,528</a:t>
                </a:r>
                <a:endParaRPr lang="zh-CN" altLang="en-US" b="1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246835C-8676-4C42-8654-64381DEE5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87" y="5126779"/>
                <a:ext cx="3091991" cy="727250"/>
              </a:xfrm>
              <a:prstGeom prst="rect">
                <a:avLst/>
              </a:prstGeom>
              <a:blipFill>
                <a:blip r:embed="rId2"/>
                <a:stretch>
                  <a:fillRect b="-9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9A86D413-4717-4345-A8C1-24C8A081AFC9}"/>
              </a:ext>
            </a:extLst>
          </p:cNvPr>
          <p:cNvSpPr txBox="1"/>
          <p:nvPr/>
        </p:nvSpPr>
        <p:spPr>
          <a:xfrm>
            <a:off x="1478555" y="3118686"/>
            <a:ext cx="1457450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CN" sz="1600" b="1">
                <a:ea typeface="等线"/>
              </a:rPr>
              <a:t>* 40 elements</a:t>
            </a:r>
            <a:endParaRPr lang="zh-CN" altLang="en-US" sz="1600" b="1">
              <a:ea typeface="等线"/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76D2D1C9-26B2-4A42-AF9B-37DF2EC536BF}"/>
              </a:ext>
            </a:extLst>
          </p:cNvPr>
          <p:cNvSpPr/>
          <p:nvPr/>
        </p:nvSpPr>
        <p:spPr>
          <a:xfrm rot="5400000">
            <a:off x="2063823" y="3788630"/>
            <a:ext cx="369333" cy="1126500"/>
          </a:xfrm>
          <a:prstGeom prst="rightArrow">
            <a:avLst/>
          </a:prstGeom>
          <a:solidFill>
            <a:srgbClr val="00B0F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E295119-0BB5-40FA-8A30-CF232E7E2987}"/>
              </a:ext>
            </a:extLst>
          </p:cNvPr>
          <p:cNvSpPr txBox="1"/>
          <p:nvPr/>
        </p:nvSpPr>
        <p:spPr>
          <a:xfrm>
            <a:off x="802421" y="3454221"/>
            <a:ext cx="303504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1600" b="1">
                <a:ea typeface="等线"/>
              </a:rPr>
              <a:t>Extract 10 elements with the maximum sum</a:t>
            </a:r>
            <a:endParaRPr lang="zh-CN" altLang="en-US" sz="1600" b="1">
              <a:ea typeface="等线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9FDC609-AFD4-4C81-930E-4D25FEC37C4E}"/>
              </a:ext>
            </a:extLst>
          </p:cNvPr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/>
                <a:ea typeface="微软雅黑"/>
              </a:rPr>
              <a:t>Analysis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71E56D1-1BC2-4478-B94E-A148E8EEB638}"/>
              </a:ext>
            </a:extLst>
          </p:cNvPr>
          <p:cNvSpPr txBox="1"/>
          <p:nvPr/>
        </p:nvSpPr>
        <p:spPr>
          <a:xfrm>
            <a:off x="1012024" y="942654"/>
            <a:ext cx="712046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2B91"/>
                </a:solidFill>
                <a:latin typeface="等线"/>
                <a:ea typeface="等线"/>
              </a:rPr>
              <a:t>What can </a:t>
            </a:r>
            <a:r>
              <a:rPr lang="en-US" altLang="zh-CN" sz="2400">
                <a:solidFill>
                  <a:srgbClr val="002B91"/>
                </a:solidFill>
                <a:latin typeface="等线"/>
                <a:ea typeface="等线"/>
              </a:rPr>
              <a:t>Simulated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Annealing</a:t>
            </a:r>
            <a:r>
              <a:rPr lang="en-US" altLang="zh-CN" sz="2400">
                <a:solidFill>
                  <a:srgbClr val="002B91"/>
                </a:solidFill>
                <a:latin typeface="等线"/>
                <a:ea typeface="等线"/>
              </a:rPr>
              <a:t> do ?</a:t>
            </a:r>
            <a:endParaRPr lang="en-US" altLang="zh-CN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A7F5BA0-4A64-4420-A063-F86695881F07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20F1430-3B5E-4831-9387-12C2BD6E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063" y="1318665"/>
            <a:ext cx="3914142" cy="522849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E65CFD7-7777-43E9-AB4F-E9540EF168E6}"/>
              </a:ext>
            </a:extLst>
          </p:cNvPr>
          <p:cNvSpPr txBox="1"/>
          <p:nvPr/>
        </p:nvSpPr>
        <p:spPr>
          <a:xfrm>
            <a:off x="797356" y="4740962"/>
            <a:ext cx="335447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600" b="1">
                <a:ea typeface="+mn-lt"/>
                <a:cs typeface="+mn-lt"/>
              </a:rPr>
              <a:t>If we try one by one, we need:</a:t>
            </a:r>
            <a:endParaRPr lang="zh-CN" altLang="en-US" sz="1600" b="1">
              <a:ea typeface="+mn-lt"/>
              <a:cs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27C5A1F-017C-44C1-8AC6-92C8F2C09C82}"/>
              </a:ext>
            </a:extLst>
          </p:cNvPr>
          <p:cNvSpPr txBox="1"/>
          <p:nvPr/>
        </p:nvSpPr>
        <p:spPr>
          <a:xfrm>
            <a:off x="3031345" y="5510685"/>
            <a:ext cx="80051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600" b="1">
                <a:ea typeface="等线"/>
              </a:rPr>
              <a:t>times</a:t>
            </a:r>
            <a:endParaRPr lang="zh-CN" altLang="en-US" sz="1600">
              <a:ea typeface="等线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48F3A2D-F4B7-4CB2-9300-E977CF5976BC}"/>
              </a:ext>
            </a:extLst>
          </p:cNvPr>
          <p:cNvSpPr txBox="1"/>
          <p:nvPr/>
        </p:nvSpPr>
        <p:spPr>
          <a:xfrm>
            <a:off x="4789579" y="1637671"/>
            <a:ext cx="210270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sz="1600" b="1">
                <a:ea typeface="等线"/>
              </a:rPr>
              <a:t>If we use SA:</a:t>
            </a:r>
            <a:endParaRPr lang="zh-CN" altLang="en-US" sz="1600" b="1">
              <a:ea typeface="等线"/>
            </a:endParaRPr>
          </a:p>
          <a:p>
            <a:pPr algn="ctr"/>
            <a:r>
              <a:rPr lang="en-US" sz="1600" b="1">
                <a:ea typeface="+mn-lt"/>
                <a:cs typeface="+mn-lt"/>
              </a:rPr>
              <a:t>Not only will the calculation time be faster, but the confidence of the results will still be higher</a:t>
            </a:r>
            <a:endParaRPr lang="en-US" sz="1600" b="1">
              <a:ea typeface="等线"/>
            </a:endParaRPr>
          </a:p>
        </p:txBody>
      </p:sp>
      <p:sp>
        <p:nvSpPr>
          <p:cNvPr id="28" name="灯片编号占位符 1">
            <a:extLst>
              <a:ext uri="{FF2B5EF4-FFF2-40B4-BE49-F238E27FC236}">
                <a16:creationId xmlns:a16="http://schemas.microsoft.com/office/drawing/2014/main" id="{B58EE887-1225-43D2-B037-C088C4D848CC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11</a:t>
            </a:fld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DBE78FD-605F-453E-86B6-273B5CA3A388}"/>
              </a:ext>
            </a:extLst>
          </p:cNvPr>
          <p:cNvSpPr txBox="1"/>
          <p:nvPr/>
        </p:nvSpPr>
        <p:spPr>
          <a:xfrm>
            <a:off x="7086600" y="888999"/>
            <a:ext cx="42502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+mn-lt"/>
                <a:cs typeface="+mn-lt"/>
              </a:rPr>
              <a:t>SA algorithm structure</a:t>
            </a:r>
            <a:endParaRPr lang="zh-CN" b="1"/>
          </a:p>
        </p:txBody>
      </p:sp>
      <p:pic>
        <p:nvPicPr>
          <p:cNvPr id="32" name="图片 33">
            <a:extLst>
              <a:ext uri="{FF2B5EF4-FFF2-40B4-BE49-F238E27FC236}">
                <a16:creationId xmlns:a16="http://schemas.microsoft.com/office/drawing/2014/main" id="{2A4B0D06-8CD6-4CB3-A610-4D0E01E3F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66" y="1546957"/>
            <a:ext cx="2827866" cy="1605086"/>
          </a:xfrm>
          <a:prstGeom prst="rect">
            <a:avLst/>
          </a:prstGeom>
        </p:spPr>
      </p:pic>
      <p:sp>
        <p:nvSpPr>
          <p:cNvPr id="36" name="箭头: 右 35">
            <a:extLst>
              <a:ext uri="{FF2B5EF4-FFF2-40B4-BE49-F238E27FC236}">
                <a16:creationId xmlns:a16="http://schemas.microsoft.com/office/drawing/2014/main" id="{6553F19E-FF3A-443F-AE9C-8BB68EB7501A}"/>
              </a:ext>
            </a:extLst>
          </p:cNvPr>
          <p:cNvSpPr/>
          <p:nvPr/>
        </p:nvSpPr>
        <p:spPr>
          <a:xfrm>
            <a:off x="4146623" y="1934430"/>
            <a:ext cx="369333" cy="1126500"/>
          </a:xfrm>
          <a:prstGeom prst="rightArrow">
            <a:avLst/>
          </a:prstGeom>
          <a:solidFill>
            <a:srgbClr val="00B0F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7CB4C6E8-2F82-4CCA-A89E-9EA2BCC75D34}"/>
              </a:ext>
            </a:extLst>
          </p:cNvPr>
          <p:cNvSpPr/>
          <p:nvPr/>
        </p:nvSpPr>
        <p:spPr>
          <a:xfrm>
            <a:off x="9381067" y="3251199"/>
            <a:ext cx="1261534" cy="4910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F604F6A-D107-4537-9E1F-7851ABD3E5F3}"/>
              </a:ext>
            </a:extLst>
          </p:cNvPr>
          <p:cNvSpPr txBox="1"/>
          <p:nvPr/>
        </p:nvSpPr>
        <p:spPr>
          <a:xfrm>
            <a:off x="4654549" y="4739216"/>
            <a:ext cx="22944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b="1">
                <a:solidFill>
                  <a:srgbClr val="C00000"/>
                </a:solidFill>
                <a:ea typeface="+mn-lt"/>
                <a:cs typeface="+mn-lt"/>
              </a:rPr>
              <a:t>Temperature control parameter</a:t>
            </a:r>
            <a:endParaRPr lang="zh-CN" b="1">
              <a:solidFill>
                <a:srgbClr val="C00000"/>
              </a:solidFill>
            </a:endParaRPr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24C11996-F293-47E5-A4A0-4EEBFEC7C3FE}"/>
              </a:ext>
            </a:extLst>
          </p:cNvPr>
          <p:cNvCxnSpPr>
            <a:cxnSpLocks/>
          </p:cNvCxnSpPr>
          <p:nvPr/>
        </p:nvCxnSpPr>
        <p:spPr>
          <a:xfrm flipH="1">
            <a:off x="6611408" y="2166406"/>
            <a:ext cx="3014132" cy="2751668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CC1A546F-4491-4681-B18E-FF34A18BBADA}"/>
              </a:ext>
            </a:extLst>
          </p:cNvPr>
          <p:cNvCxnSpPr>
            <a:cxnSpLocks/>
          </p:cNvCxnSpPr>
          <p:nvPr/>
        </p:nvCxnSpPr>
        <p:spPr>
          <a:xfrm flipH="1">
            <a:off x="6696073" y="3673473"/>
            <a:ext cx="2827866" cy="1371600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B13C20F5-8048-4865-B267-EB2DD517C7C4}"/>
              </a:ext>
            </a:extLst>
          </p:cNvPr>
          <p:cNvSpPr/>
          <p:nvPr/>
        </p:nvSpPr>
        <p:spPr>
          <a:xfrm>
            <a:off x="9296400" y="1718732"/>
            <a:ext cx="1676400" cy="49106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C1F8DE8-3B36-4AC9-B353-D95752F9121E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35" name="图片 3">
              <a:extLst>
                <a:ext uri="{FF2B5EF4-FFF2-40B4-BE49-F238E27FC236}">
                  <a16:creationId xmlns:a16="http://schemas.microsoft.com/office/drawing/2014/main" id="{BB5D3E16-5ABA-42E1-9C3A-353F123AA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38" name="图片 37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B1E99518-EC0F-4663-B17B-895C30110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65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0" descr="图示&#10;&#10;已自动生成说明">
            <a:extLst>
              <a:ext uri="{FF2B5EF4-FFF2-40B4-BE49-F238E27FC236}">
                <a16:creationId xmlns:a16="http://schemas.microsoft.com/office/drawing/2014/main" id="{99F7241F-ECC4-42DB-95EB-61E275489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868" y="1592405"/>
            <a:ext cx="2362200" cy="3038190"/>
          </a:xfrm>
          <a:prstGeom prst="rect">
            <a:avLst/>
          </a:prstGeom>
        </p:spPr>
      </p:pic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CA557ADC-E7CE-4028-9168-032DD1290EBD}"/>
              </a:ext>
            </a:extLst>
          </p:cNvPr>
          <p:cNvCxnSpPr>
            <a:cxnSpLocks/>
          </p:cNvCxnSpPr>
          <p:nvPr/>
        </p:nvCxnSpPr>
        <p:spPr>
          <a:xfrm flipH="1">
            <a:off x="8830732" y="2573868"/>
            <a:ext cx="1871133" cy="321733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BF6A720F-10EB-4D6E-8DEB-77AF297135CF}"/>
              </a:ext>
            </a:extLst>
          </p:cNvPr>
          <p:cNvSpPr/>
          <p:nvPr/>
        </p:nvSpPr>
        <p:spPr>
          <a:xfrm>
            <a:off x="6959599" y="5435598"/>
            <a:ext cx="1904999" cy="4318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12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b="1">
                <a:solidFill>
                  <a:schemeClr val="tx1"/>
                </a:solidFill>
                <a:ea typeface="等线"/>
              </a:rPr>
              <a:t>Calculate </a:t>
            </a:r>
            <a:r>
              <a:rPr lang="en-US" altLang="zh-CN" b="1">
                <a:solidFill>
                  <a:schemeClr val="tx1"/>
                </a:solidFill>
                <a:ea typeface="等线"/>
              </a:rPr>
              <a:t>A</a:t>
            </a:r>
            <a:r>
              <a:rPr lang="zh-CN" altLang="en-US" b="1">
                <a:solidFill>
                  <a:schemeClr val="tx1"/>
                </a:solidFill>
                <a:ea typeface="等线"/>
              </a:rPr>
              <a:t>rea</a:t>
            </a:r>
            <a:endParaRPr lang="zh-CN" b="1">
              <a:solidFill>
                <a:schemeClr val="tx1"/>
              </a:solidFill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E53AB1E-4BC4-4F21-8B4C-2BADFCC903EC}"/>
              </a:ext>
            </a:extLst>
          </p:cNvPr>
          <p:cNvCxnSpPr/>
          <p:nvPr/>
        </p:nvCxnSpPr>
        <p:spPr>
          <a:xfrm flipH="1">
            <a:off x="7992534" y="2497667"/>
            <a:ext cx="1803399" cy="70273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箭头: 右 51">
            <a:extLst>
              <a:ext uri="{FF2B5EF4-FFF2-40B4-BE49-F238E27FC236}">
                <a16:creationId xmlns:a16="http://schemas.microsoft.com/office/drawing/2014/main" id="{811C6632-522E-4347-8101-682813B23268}"/>
              </a:ext>
            </a:extLst>
          </p:cNvPr>
          <p:cNvSpPr/>
          <p:nvPr/>
        </p:nvSpPr>
        <p:spPr>
          <a:xfrm rot="5400000">
            <a:off x="7702716" y="5005505"/>
            <a:ext cx="428600" cy="5423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D403151-F21D-46D1-8F1B-77F89F613076}"/>
              </a:ext>
            </a:extLst>
          </p:cNvPr>
          <p:cNvSpPr/>
          <p:nvPr/>
        </p:nvSpPr>
        <p:spPr>
          <a:xfrm>
            <a:off x="6898585" y="4649074"/>
            <a:ext cx="2027026" cy="4825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12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ea typeface="等线"/>
              </a:rPr>
              <a:t>Dissolve </a:t>
            </a:r>
            <a:r>
              <a:rPr lang="en-US" altLang="zh-CN" sz="1600" b="1">
                <a:solidFill>
                  <a:schemeClr val="tx1"/>
                </a:solidFill>
                <a:ea typeface="等线"/>
              </a:rPr>
              <a:t>Remaining</a:t>
            </a:r>
            <a:r>
              <a:rPr lang="zh-CN" altLang="en-US" sz="1600" b="1">
                <a:solidFill>
                  <a:schemeClr val="tx1"/>
                </a:solidFill>
                <a:ea typeface="等线"/>
              </a:rPr>
              <a:t> SIC Area</a:t>
            </a:r>
            <a:endParaRPr lang="zh-CN" sz="1600">
              <a:solidFill>
                <a:schemeClr val="tx1"/>
              </a:solidFill>
            </a:endParaRPr>
          </a:p>
        </p:txBody>
      </p:sp>
      <p:sp>
        <p:nvSpPr>
          <p:cNvPr id="51" name="箭头: 右 50">
            <a:extLst>
              <a:ext uri="{FF2B5EF4-FFF2-40B4-BE49-F238E27FC236}">
                <a16:creationId xmlns:a16="http://schemas.microsoft.com/office/drawing/2014/main" id="{D48C3C00-EC1C-4777-A4D0-072852AE4BAB}"/>
              </a:ext>
            </a:extLst>
          </p:cNvPr>
          <p:cNvSpPr/>
          <p:nvPr/>
        </p:nvSpPr>
        <p:spPr>
          <a:xfrm rot="5400000">
            <a:off x="7702717" y="4175771"/>
            <a:ext cx="428600" cy="5423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/>
                <a:ea typeface="微软雅黑"/>
              </a:rPr>
              <a:t>Analysis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9EC3E9C6-CF92-470B-95C2-60AE3BBBD8DB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12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492C1E8-2ABC-4B94-9AB9-8598D669ECD6}"/>
              </a:ext>
            </a:extLst>
          </p:cNvPr>
          <p:cNvSpPr txBox="1"/>
          <p:nvPr/>
        </p:nvSpPr>
        <p:spPr>
          <a:xfrm>
            <a:off x="1028957" y="942654"/>
            <a:ext cx="60960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2B91"/>
                </a:solidFill>
                <a:latin typeface="等线"/>
                <a:ea typeface="等线"/>
              </a:rPr>
              <a:t>How SA is used in this project</a:t>
            </a:r>
            <a:endParaRPr lang="zh-CN" altLang="en-US" sz="2400">
              <a:solidFill>
                <a:srgbClr val="002B91"/>
              </a:solidFill>
              <a:latin typeface="等线"/>
              <a:ea typeface="等线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06E5412-D537-47E7-9CFB-F5FB6AD283E3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3D5420-CA9F-4C51-BE4D-4E51A34812D6}"/>
              </a:ext>
            </a:extLst>
          </p:cNvPr>
          <p:cNvSpPr/>
          <p:nvPr/>
        </p:nvSpPr>
        <p:spPr>
          <a:xfrm>
            <a:off x="1601237" y="1643607"/>
            <a:ext cx="3402029" cy="3422279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E58893E4-9C91-45F8-BE18-CCADFDE1C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7" r="29167"/>
          <a:stretch/>
        </p:blipFill>
        <p:spPr>
          <a:xfrm>
            <a:off x="1989667" y="1828799"/>
            <a:ext cx="508002" cy="71966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E27C441-4C51-40C7-AA7C-1B8E9D8D2C3C}"/>
              </a:ext>
            </a:extLst>
          </p:cNvPr>
          <p:cNvSpPr txBox="1"/>
          <p:nvPr/>
        </p:nvSpPr>
        <p:spPr>
          <a:xfrm>
            <a:off x="1930400" y="2455333"/>
            <a:ext cx="635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ea typeface="等线"/>
              </a:rPr>
              <a:t>166</a:t>
            </a:r>
            <a:endParaRPr lang="zh-CN" altLang="en-US" b="1"/>
          </a:p>
        </p:txBody>
      </p:sp>
      <p:pic>
        <p:nvPicPr>
          <p:cNvPr id="22" name="图片 12">
            <a:extLst>
              <a:ext uri="{FF2B5EF4-FFF2-40B4-BE49-F238E27FC236}">
                <a16:creationId xmlns:a16="http://schemas.microsoft.com/office/drawing/2014/main" id="{23991212-A590-42FA-B0FC-6639DB2EB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7" r="29167"/>
          <a:stretch/>
        </p:blipFill>
        <p:spPr>
          <a:xfrm>
            <a:off x="2667000" y="1981199"/>
            <a:ext cx="508002" cy="71966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7477B20-5E18-474D-96B8-DF03C8999CE1}"/>
              </a:ext>
            </a:extLst>
          </p:cNvPr>
          <p:cNvSpPr txBox="1"/>
          <p:nvPr/>
        </p:nvSpPr>
        <p:spPr>
          <a:xfrm>
            <a:off x="2607733" y="2607733"/>
            <a:ext cx="635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ea typeface="等线"/>
              </a:rPr>
              <a:t>963</a:t>
            </a:r>
            <a:endParaRPr lang="zh-CN" altLang="en-US" b="1"/>
          </a:p>
        </p:txBody>
      </p:sp>
      <p:pic>
        <p:nvPicPr>
          <p:cNvPr id="24" name="图片 12">
            <a:extLst>
              <a:ext uri="{FF2B5EF4-FFF2-40B4-BE49-F238E27FC236}">
                <a16:creationId xmlns:a16="http://schemas.microsoft.com/office/drawing/2014/main" id="{777EDBB3-AE70-4E2D-A628-D50154159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7" r="29167"/>
          <a:stretch/>
        </p:blipFill>
        <p:spPr>
          <a:xfrm>
            <a:off x="2175933" y="2861732"/>
            <a:ext cx="508002" cy="71966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973E545-4F58-4A9E-AF7A-35E0150115D1}"/>
              </a:ext>
            </a:extLst>
          </p:cNvPr>
          <p:cNvSpPr txBox="1"/>
          <p:nvPr/>
        </p:nvSpPr>
        <p:spPr>
          <a:xfrm>
            <a:off x="2116666" y="3488266"/>
            <a:ext cx="635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ea typeface="等线"/>
              </a:rPr>
              <a:t>201</a:t>
            </a:r>
            <a:endParaRPr lang="zh-CN" altLang="en-US" b="1"/>
          </a:p>
        </p:txBody>
      </p:sp>
      <p:pic>
        <p:nvPicPr>
          <p:cNvPr id="26" name="图片 12">
            <a:extLst>
              <a:ext uri="{FF2B5EF4-FFF2-40B4-BE49-F238E27FC236}">
                <a16:creationId xmlns:a16="http://schemas.microsoft.com/office/drawing/2014/main" id="{74CFCC33-3E89-430E-88FB-E5F934BA2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7" r="29167"/>
          <a:stretch/>
        </p:blipFill>
        <p:spPr>
          <a:xfrm>
            <a:off x="3547534" y="1989665"/>
            <a:ext cx="508002" cy="71966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862D465-9D48-4063-A20F-514A256670D4}"/>
              </a:ext>
            </a:extLst>
          </p:cNvPr>
          <p:cNvSpPr txBox="1"/>
          <p:nvPr/>
        </p:nvSpPr>
        <p:spPr>
          <a:xfrm>
            <a:off x="3488266" y="2616199"/>
            <a:ext cx="635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ea typeface="等线"/>
              </a:rPr>
              <a:t>143</a:t>
            </a:r>
            <a:endParaRPr lang="zh-CN" altLang="en-US" b="1"/>
          </a:p>
        </p:txBody>
      </p:sp>
      <p:pic>
        <p:nvPicPr>
          <p:cNvPr id="28" name="图片 12">
            <a:extLst>
              <a:ext uri="{FF2B5EF4-FFF2-40B4-BE49-F238E27FC236}">
                <a16:creationId xmlns:a16="http://schemas.microsoft.com/office/drawing/2014/main" id="{A260ED6D-AE0D-40A2-BF59-5263CC039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7" r="29167"/>
          <a:stretch/>
        </p:blipFill>
        <p:spPr>
          <a:xfrm>
            <a:off x="3039533" y="2954865"/>
            <a:ext cx="508002" cy="719669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5830F16D-049E-4C99-B919-F5B31C3330F1}"/>
              </a:ext>
            </a:extLst>
          </p:cNvPr>
          <p:cNvSpPr txBox="1"/>
          <p:nvPr/>
        </p:nvSpPr>
        <p:spPr>
          <a:xfrm>
            <a:off x="2980266" y="3581399"/>
            <a:ext cx="635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ea typeface="等线"/>
              </a:rPr>
              <a:t>121</a:t>
            </a:r>
            <a:endParaRPr lang="zh-CN" altLang="en-US" b="1"/>
          </a:p>
        </p:txBody>
      </p:sp>
      <p:pic>
        <p:nvPicPr>
          <p:cNvPr id="30" name="图片 12">
            <a:extLst>
              <a:ext uri="{FF2B5EF4-FFF2-40B4-BE49-F238E27FC236}">
                <a16:creationId xmlns:a16="http://schemas.microsoft.com/office/drawing/2014/main" id="{5E210E1B-24FB-4450-A495-F26BCED88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7" r="29167"/>
          <a:stretch/>
        </p:blipFill>
        <p:spPr>
          <a:xfrm>
            <a:off x="1828800" y="3869265"/>
            <a:ext cx="508002" cy="71966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6AE9A5DD-6804-444A-9616-DE2EA186AA56}"/>
              </a:ext>
            </a:extLst>
          </p:cNvPr>
          <p:cNvSpPr txBox="1"/>
          <p:nvPr/>
        </p:nvSpPr>
        <p:spPr>
          <a:xfrm>
            <a:off x="1769533" y="4495799"/>
            <a:ext cx="635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ea typeface="等线"/>
              </a:rPr>
              <a:t>33</a:t>
            </a:r>
            <a:endParaRPr lang="zh-CN" altLang="en-US" b="1"/>
          </a:p>
        </p:txBody>
      </p:sp>
      <p:pic>
        <p:nvPicPr>
          <p:cNvPr id="32" name="图片 12">
            <a:extLst>
              <a:ext uri="{FF2B5EF4-FFF2-40B4-BE49-F238E27FC236}">
                <a16:creationId xmlns:a16="http://schemas.microsoft.com/office/drawing/2014/main" id="{9F79BD43-8E43-4379-B63F-2ACD411FB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7" r="29167"/>
          <a:stretch/>
        </p:blipFill>
        <p:spPr>
          <a:xfrm>
            <a:off x="2633134" y="4055531"/>
            <a:ext cx="508002" cy="719669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D85FE61-D387-4F55-8C7F-4D7C2BC1196E}"/>
              </a:ext>
            </a:extLst>
          </p:cNvPr>
          <p:cNvSpPr txBox="1"/>
          <p:nvPr/>
        </p:nvSpPr>
        <p:spPr>
          <a:xfrm>
            <a:off x="2573866" y="4682065"/>
            <a:ext cx="635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ea typeface="等线"/>
              </a:rPr>
              <a:t>166</a:t>
            </a:r>
            <a:endParaRPr lang="zh-CN" altLang="en-US" b="1"/>
          </a:p>
        </p:txBody>
      </p:sp>
      <p:pic>
        <p:nvPicPr>
          <p:cNvPr id="34" name="图片 12">
            <a:extLst>
              <a:ext uri="{FF2B5EF4-FFF2-40B4-BE49-F238E27FC236}">
                <a16:creationId xmlns:a16="http://schemas.microsoft.com/office/drawing/2014/main" id="{B2D26824-90A8-4D6E-9B7A-35E821E66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7" r="29167"/>
          <a:stretch/>
        </p:blipFill>
        <p:spPr>
          <a:xfrm>
            <a:off x="4191000" y="2235199"/>
            <a:ext cx="508002" cy="719669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4FA2B008-F533-41D6-B245-F9967F2912C2}"/>
              </a:ext>
            </a:extLst>
          </p:cNvPr>
          <p:cNvSpPr txBox="1"/>
          <p:nvPr/>
        </p:nvSpPr>
        <p:spPr>
          <a:xfrm>
            <a:off x="4131733" y="2861733"/>
            <a:ext cx="635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ea typeface="等线"/>
              </a:rPr>
              <a:t>188</a:t>
            </a:r>
          </a:p>
        </p:txBody>
      </p:sp>
      <p:pic>
        <p:nvPicPr>
          <p:cNvPr id="36" name="图片 12">
            <a:extLst>
              <a:ext uri="{FF2B5EF4-FFF2-40B4-BE49-F238E27FC236}">
                <a16:creationId xmlns:a16="http://schemas.microsoft.com/office/drawing/2014/main" id="{4CC88A49-6956-482E-8299-F8D8B6A95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7" r="29167"/>
          <a:stretch/>
        </p:blipFill>
        <p:spPr>
          <a:xfrm>
            <a:off x="3886200" y="3285065"/>
            <a:ext cx="508002" cy="71966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8C831D62-B0CF-4C18-921B-9B682F12B8DB}"/>
              </a:ext>
            </a:extLst>
          </p:cNvPr>
          <p:cNvSpPr txBox="1"/>
          <p:nvPr/>
        </p:nvSpPr>
        <p:spPr>
          <a:xfrm>
            <a:off x="3826933" y="3911599"/>
            <a:ext cx="635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ea typeface="等线"/>
              </a:rPr>
              <a:t>96</a:t>
            </a:r>
            <a:endParaRPr lang="zh-CN"/>
          </a:p>
        </p:txBody>
      </p:sp>
      <p:pic>
        <p:nvPicPr>
          <p:cNvPr id="38" name="图片 12">
            <a:extLst>
              <a:ext uri="{FF2B5EF4-FFF2-40B4-BE49-F238E27FC236}">
                <a16:creationId xmlns:a16="http://schemas.microsoft.com/office/drawing/2014/main" id="{1B20A98B-9EFC-40D4-B26A-E54A77F53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47" r="29167"/>
          <a:stretch/>
        </p:blipFill>
        <p:spPr>
          <a:xfrm>
            <a:off x="3310467" y="4047065"/>
            <a:ext cx="508002" cy="719669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2D49D1A4-5FF4-4B91-980E-29DAD8B483A4}"/>
              </a:ext>
            </a:extLst>
          </p:cNvPr>
          <p:cNvSpPr txBox="1"/>
          <p:nvPr/>
        </p:nvSpPr>
        <p:spPr>
          <a:xfrm>
            <a:off x="3251199" y="4673599"/>
            <a:ext cx="635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ea typeface="等线"/>
              </a:rPr>
              <a:t>NR6</a:t>
            </a:r>
            <a:endParaRPr lang="zh-CN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DE9260C-253C-484B-9A27-8DFE20E19F19}"/>
              </a:ext>
            </a:extLst>
          </p:cNvPr>
          <p:cNvSpPr txBox="1"/>
          <p:nvPr/>
        </p:nvSpPr>
        <p:spPr>
          <a:xfrm>
            <a:off x="1407370" y="5270462"/>
            <a:ext cx="380755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CN" b="1">
                <a:ea typeface="等线"/>
              </a:rPr>
              <a:t>Remove X bus route and calculate remaining SIC service area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57AA6D4-C0C9-4582-A19D-30823A02B1C1}"/>
              </a:ext>
            </a:extLst>
          </p:cNvPr>
          <p:cNvSpPr txBox="1"/>
          <p:nvPr/>
        </p:nvSpPr>
        <p:spPr>
          <a:xfrm>
            <a:off x="6239934" y="1176867"/>
            <a:ext cx="47074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b="1">
                <a:ea typeface="等线"/>
              </a:rPr>
              <a:t>Specific spatial analysis process</a:t>
            </a:r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CD683CF-7575-4FD8-8D7D-8E1881A45D6D}"/>
              </a:ext>
            </a:extLst>
          </p:cNvPr>
          <p:cNvSpPr/>
          <p:nvPr/>
        </p:nvSpPr>
        <p:spPr>
          <a:xfrm>
            <a:off x="6985000" y="3852334"/>
            <a:ext cx="1854200" cy="431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12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b="1">
                <a:solidFill>
                  <a:schemeClr val="tx1"/>
                </a:solidFill>
                <a:ea typeface="等线"/>
              </a:rPr>
              <a:t>Remove Select</a:t>
            </a:r>
            <a:endParaRPr lang="zh-CN" b="1">
              <a:solidFill>
                <a:schemeClr val="tx1"/>
              </a:solidFill>
            </a:endParaRPr>
          </a:p>
        </p:txBody>
      </p:sp>
      <p:sp>
        <p:nvSpPr>
          <p:cNvPr id="50" name="箭头: 右 49">
            <a:extLst>
              <a:ext uri="{FF2B5EF4-FFF2-40B4-BE49-F238E27FC236}">
                <a16:creationId xmlns:a16="http://schemas.microsoft.com/office/drawing/2014/main" id="{42862026-EDE8-4B8F-BE92-B172EA01AED3}"/>
              </a:ext>
            </a:extLst>
          </p:cNvPr>
          <p:cNvSpPr/>
          <p:nvPr/>
        </p:nvSpPr>
        <p:spPr>
          <a:xfrm rot="5400000">
            <a:off x="7702717" y="3422239"/>
            <a:ext cx="428600" cy="5423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494FE3D-2114-448C-B591-C1E5EE6FB5DD}"/>
              </a:ext>
            </a:extLst>
          </p:cNvPr>
          <p:cNvSpPr/>
          <p:nvPr/>
        </p:nvSpPr>
        <p:spPr>
          <a:xfrm>
            <a:off x="9787467" y="2345267"/>
            <a:ext cx="914400" cy="406400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3465647-CAA1-470E-AB92-8C135CFEBC98}"/>
              </a:ext>
            </a:extLst>
          </p:cNvPr>
          <p:cNvSpPr/>
          <p:nvPr/>
        </p:nvSpPr>
        <p:spPr>
          <a:xfrm>
            <a:off x="6985000" y="3166532"/>
            <a:ext cx="1854200" cy="3556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12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tx1"/>
                </a:solidFill>
                <a:ea typeface="等线"/>
              </a:rPr>
              <a:t>Random Select</a:t>
            </a:r>
            <a:endParaRPr lang="zh-CN" b="1">
              <a:solidFill>
                <a:schemeClr val="tx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11A39EF-FE07-492C-BDD7-FE7813A13C04}"/>
              </a:ext>
            </a:extLst>
          </p:cNvPr>
          <p:cNvSpPr txBox="1"/>
          <p:nvPr/>
        </p:nvSpPr>
        <p:spPr>
          <a:xfrm>
            <a:off x="7272867" y="2607733"/>
            <a:ext cx="12784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b="1">
                <a:ea typeface="等线"/>
              </a:rPr>
              <a:t>Our F(X)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3809AC5-4F45-42AC-9B6E-4AEBFB557156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53" name="图片 3">
              <a:extLst>
                <a:ext uri="{FF2B5EF4-FFF2-40B4-BE49-F238E27FC236}">
                  <a16:creationId xmlns:a16="http://schemas.microsoft.com/office/drawing/2014/main" id="{853D0EF6-0F49-47BA-869A-ECADF41E7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54" name="图片 53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6A56A646-585C-4BC8-A78D-3BCB68B3C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542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/>
                <a:ea typeface="微软雅黑"/>
              </a:rPr>
              <a:t>Analysis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EE85D78C-EBB0-47E8-820C-98C851F01413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13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D67A142-5121-49AA-AB49-F4950B314004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7F8A3B-5138-450C-9FCA-C1B7BAF312BD}"/>
              </a:ext>
            </a:extLst>
          </p:cNvPr>
          <p:cNvSpPr txBox="1"/>
          <p:nvPr/>
        </p:nvSpPr>
        <p:spPr>
          <a:xfrm>
            <a:off x="1028957" y="942654"/>
            <a:ext cx="756279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B91"/>
                </a:solidFill>
                <a:latin typeface="等线"/>
                <a:ea typeface="等线"/>
              </a:rPr>
              <a:t>Select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 the bus route to be adjusted by SA algorithm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0FAE277-9994-4602-9060-95582046E4FB}"/>
              </a:ext>
            </a:extLst>
          </p:cNvPr>
          <p:cNvSpPr txBox="1"/>
          <p:nvPr/>
        </p:nvSpPr>
        <p:spPr>
          <a:xfrm>
            <a:off x="1335121" y="1506055"/>
            <a:ext cx="8596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/>
              <a:t>After the bus route adjusted by SA algorithm, the SIC coverage will be altered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C60453-EB95-4848-915E-531433B5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236" y="1977123"/>
            <a:ext cx="8077111" cy="379110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A223ED9-FA36-4A7E-B0BD-0DE98E01B90A}"/>
              </a:ext>
            </a:extLst>
          </p:cNvPr>
          <p:cNvSpPr txBox="1"/>
          <p:nvPr/>
        </p:nvSpPr>
        <p:spPr>
          <a:xfrm>
            <a:off x="2269579" y="5915346"/>
            <a:ext cx="76937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/>
              <a:t>The optimal remaining SIC area in Clementi Central after 20 bus lines were removed</a:t>
            </a:r>
            <a:endParaRPr lang="zh-CN" altLang="en-US" sz="140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6A7CEB7-B8D4-4013-9D77-7BBEB6B75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864" y="4733366"/>
            <a:ext cx="2620688" cy="123715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DE1B79E-6101-4E0C-9B03-1BB6DDB5190A}"/>
              </a:ext>
            </a:extLst>
          </p:cNvPr>
          <p:cNvSpPr/>
          <p:nvPr/>
        </p:nvSpPr>
        <p:spPr>
          <a:xfrm>
            <a:off x="1509864" y="4733366"/>
            <a:ext cx="2620688" cy="1237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32754B-9E7F-4506-9C25-D9E7F223D9F7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4" name="图片 3">
              <a:extLst>
                <a:ext uri="{FF2B5EF4-FFF2-40B4-BE49-F238E27FC236}">
                  <a16:creationId xmlns:a16="http://schemas.microsoft.com/office/drawing/2014/main" id="{A7147BDD-95C8-483D-B91A-F74744B12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5" name="图片 14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7A6342B8-D2AF-44B8-B6F7-1EFA1AA76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953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/>
                <a:ea typeface="微软雅黑"/>
              </a:rPr>
              <a:t>Analysis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9EC3E9C6-CF92-470B-95C2-60AE3BBBD8DB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14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492C1E8-2ABC-4B94-9AB9-8598D669ECD6}"/>
              </a:ext>
            </a:extLst>
          </p:cNvPr>
          <p:cNvSpPr txBox="1"/>
          <p:nvPr/>
        </p:nvSpPr>
        <p:spPr>
          <a:xfrm>
            <a:off x="1012024" y="942654"/>
            <a:ext cx="758613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2B91">
                    <a:lumMod val="75000"/>
                  </a:srgbClr>
                </a:solidFill>
                <a:latin typeface="等线" panose="020F0502020204030204"/>
                <a:ea typeface="等线" panose="02010600030101010101" pitchFamily="2" charset="-122"/>
              </a:rPr>
              <a:t>Time variation analysis of passenger flow</a:t>
            </a:r>
            <a:endParaRPr lang="zh-CN" altLang="en-US" sz="2400">
              <a:solidFill>
                <a:srgbClr val="002B91">
                  <a:lumMod val="75000"/>
                </a:srgb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06E5412-D537-47E7-9CFB-F5FB6AD283E3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70FC45-7981-461E-A5C5-4C54C73C306E}"/>
              </a:ext>
            </a:extLst>
          </p:cNvPr>
          <p:cNvSpPr txBox="1"/>
          <p:nvPr/>
        </p:nvSpPr>
        <p:spPr>
          <a:xfrm>
            <a:off x="841690" y="1508682"/>
            <a:ext cx="9781486" cy="437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>
                <a:solidFill>
                  <a:schemeClr val="tx1">
                    <a:lumMod val="85000"/>
                    <a:lumOff val="15000"/>
                  </a:schemeClr>
                </a:solidFill>
                <a:latin typeface="等线"/>
                <a:ea typeface="等线"/>
              </a:rPr>
              <a:t>Rank comprehensive comparison by </a:t>
            </a:r>
            <a:r>
              <a:rPr lang="en-US" altLang="zh-CN" sz="2000" b="1" kern="100">
                <a:solidFill>
                  <a:schemeClr val="tx1">
                    <a:lumMod val="85000"/>
                    <a:lumOff val="15000"/>
                  </a:schemeClr>
                </a:solidFill>
                <a:latin typeface="等线"/>
                <a:ea typeface="等线"/>
              </a:rPr>
              <a:t>Variation Coefficient (Temporal)</a:t>
            </a:r>
            <a:endParaRPr lang="zh-CN" altLang="en-US" sz="2000" b="1" kern="10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等线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90F750E-CBEB-4A2D-BD49-5694FCA4778D}"/>
              </a:ext>
            </a:extLst>
          </p:cNvPr>
          <p:cNvSpPr/>
          <p:nvPr/>
        </p:nvSpPr>
        <p:spPr>
          <a:xfrm>
            <a:off x="1379995" y="4632682"/>
            <a:ext cx="8150884" cy="129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Identify lines that can reduce the frequency of service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Compare the ranking in different subzones.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Determine the best time slots to reduce the frequency of service</a:t>
            </a:r>
            <a:endParaRPr lang="zh-CN" altLang="en-US" kern="1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CBBCA4A-17C0-40B7-88D6-6FA0A6E83C63}"/>
              </a:ext>
            </a:extLst>
          </p:cNvPr>
          <p:cNvSpPr/>
          <p:nvPr/>
        </p:nvSpPr>
        <p:spPr>
          <a:xfrm>
            <a:off x="2263396" y="3310948"/>
            <a:ext cx="2178755" cy="751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Variation Coefficient (Temporal)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DD41FC1-5B08-4E74-BB4F-8C37A1A468D4}"/>
              </a:ext>
            </a:extLst>
          </p:cNvPr>
          <p:cNvSpPr/>
          <p:nvPr/>
        </p:nvSpPr>
        <p:spPr>
          <a:xfrm>
            <a:off x="6096000" y="3322454"/>
            <a:ext cx="3846675" cy="751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reflect the trend in the distribution of ridership at each station over time</a:t>
            </a: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C5347B15-8B6B-4EDB-BA85-97D52DE44A70}"/>
              </a:ext>
            </a:extLst>
          </p:cNvPr>
          <p:cNvSpPr/>
          <p:nvPr/>
        </p:nvSpPr>
        <p:spPr>
          <a:xfrm>
            <a:off x="4828809" y="3616171"/>
            <a:ext cx="880533" cy="293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B8A9E6C-774F-4463-9F16-7AF92A782467}"/>
              </a:ext>
            </a:extLst>
          </p:cNvPr>
          <p:cNvSpPr/>
          <p:nvPr/>
        </p:nvSpPr>
        <p:spPr>
          <a:xfrm>
            <a:off x="2263396" y="2322520"/>
            <a:ext cx="2178755" cy="751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Average tap in/out data for each stop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7759E6B-5081-4BB8-80D3-B2A65EB1169F}"/>
              </a:ext>
            </a:extLst>
          </p:cNvPr>
          <p:cNvSpPr/>
          <p:nvPr/>
        </p:nvSpPr>
        <p:spPr>
          <a:xfrm>
            <a:off x="6096000" y="2334026"/>
            <a:ext cx="3846675" cy="751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reflect the total passenger capacity level of each route</a:t>
            </a: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C28C2C3E-7A23-42C4-A208-21E01C2B8966}"/>
              </a:ext>
            </a:extLst>
          </p:cNvPr>
          <p:cNvSpPr/>
          <p:nvPr/>
        </p:nvSpPr>
        <p:spPr>
          <a:xfrm>
            <a:off x="4828809" y="2627743"/>
            <a:ext cx="880533" cy="293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4059BEF-77E7-41E9-9A2E-E37283C303E4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278E9DAF-D2AD-4760-AD2E-3AA3B8EA4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7" name="图片 16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F20F441D-6855-4CD5-AF29-26CC8BCA2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9032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695C4FB7-2A46-49B9-ABE1-DF547A971C47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15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642D7A-5E09-4651-AD4F-255CFF5FF1B0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73A57C-040D-4E05-87F6-A86FF4D9B300}"/>
              </a:ext>
            </a:extLst>
          </p:cNvPr>
          <p:cNvSpPr txBox="1"/>
          <p:nvPr/>
        </p:nvSpPr>
        <p:spPr>
          <a:xfrm>
            <a:off x="1028957" y="9426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Selected subzones for further analysis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AA9E37-4AAF-4510-8F27-701433DB923B}"/>
              </a:ext>
            </a:extLst>
          </p:cNvPr>
          <p:cNvSpPr txBox="1"/>
          <p:nvPr/>
        </p:nvSpPr>
        <p:spPr>
          <a:xfrm>
            <a:off x="841690" y="4988896"/>
            <a:ext cx="25870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/>
              <a:t>Bus driver infection clusters</a:t>
            </a:r>
            <a:endParaRPr lang="zh-CN" altLang="en-US" sz="140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FB89C97-A896-41CA-A1C0-BC2F109040C7}"/>
              </a:ext>
            </a:extLst>
          </p:cNvPr>
          <p:cNvSpPr txBox="1"/>
          <p:nvPr/>
        </p:nvSpPr>
        <p:spPr>
          <a:xfrm>
            <a:off x="7038323" y="5870261"/>
            <a:ext cx="2925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/>
              <a:t>7 subzones for further analysis  </a:t>
            </a:r>
            <a:endParaRPr lang="zh-CN" altLang="en-US" sz="140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35C30923-C273-472F-896A-2CBB00EE5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677873"/>
              </p:ext>
            </p:extLst>
          </p:nvPr>
        </p:nvGraphicFramePr>
        <p:xfrm>
          <a:off x="418544" y="2455828"/>
          <a:ext cx="3984309" cy="2409048"/>
        </p:xfrm>
        <a:graphic>
          <a:graphicData uri="http://schemas.openxmlformats.org/drawingml/2006/table">
            <a:tbl>
              <a:tblPr bandRow="1"/>
              <a:tblGrid>
                <a:gridCol w="3319883">
                  <a:extLst>
                    <a:ext uri="{9D8B030D-6E8A-4147-A177-3AD203B41FA5}">
                      <a16:colId xmlns:a16="http://schemas.microsoft.com/office/drawing/2014/main" val="2022307694"/>
                    </a:ext>
                  </a:extLst>
                </a:gridCol>
                <a:gridCol w="664426">
                  <a:extLst>
                    <a:ext uri="{9D8B030D-6E8A-4147-A177-3AD203B41FA5}">
                      <a16:colId xmlns:a16="http://schemas.microsoft.com/office/drawing/2014/main" val="2594721310"/>
                    </a:ext>
                  </a:extLst>
                </a:gridCol>
              </a:tblGrid>
              <a:tr h="267672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Bus Driver Infection Cluster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Cases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367214"/>
                  </a:ext>
                </a:extLst>
              </a:tr>
              <a:tr h="26767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Toa Payoh bus transfer station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203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590209"/>
                  </a:ext>
                </a:extLst>
              </a:tr>
              <a:tr h="26767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Clementi bus transfer station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53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959349"/>
                  </a:ext>
                </a:extLst>
              </a:tr>
              <a:tr h="26767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Bishan Bus Terminal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38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208981"/>
                  </a:ext>
                </a:extLst>
              </a:tr>
              <a:tr h="26767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Sengkang Bus Terminal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28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266847"/>
                  </a:ext>
                </a:extLst>
              </a:tr>
              <a:tr h="26767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Jurong East Bus Terminal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43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190679"/>
                  </a:ext>
                </a:extLst>
              </a:tr>
              <a:tr h="26767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Punggol bus interchange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41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29886"/>
                  </a:ext>
                </a:extLst>
              </a:tr>
              <a:tr h="26767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Tampines bus interchange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55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3458402"/>
                  </a:ext>
                </a:extLst>
              </a:tr>
              <a:tr h="26767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Boon Lay Bus Interchange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165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203117"/>
                  </a:ext>
                </a:extLst>
              </a:tr>
            </a:tbl>
          </a:graphicData>
        </a:graphic>
      </p:graphicFrame>
      <p:pic>
        <p:nvPicPr>
          <p:cNvPr id="15" name="图片 14">
            <a:extLst>
              <a:ext uri="{FF2B5EF4-FFF2-40B4-BE49-F238E27FC236}">
                <a16:creationId xmlns:a16="http://schemas.microsoft.com/office/drawing/2014/main" id="{8A2A52F8-65BE-4197-B46D-5FA83134E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050" y="1553339"/>
            <a:ext cx="7232406" cy="42140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DA50196-118A-4E21-BB9F-E8F533D7D504}"/>
              </a:ext>
            </a:extLst>
          </p:cNvPr>
          <p:cNvSpPr/>
          <p:nvPr/>
        </p:nvSpPr>
        <p:spPr>
          <a:xfrm>
            <a:off x="725864" y="2724346"/>
            <a:ext cx="2667785" cy="21405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23E4F89-22B9-46C1-92DD-27F50B4AB8B5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192CF24D-498C-4D5D-AB84-D064449CC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6" name="图片 15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D0256075-8386-4AE2-98A2-1D00EAF32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944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 descr="图片包含 图示&#10;&#10;已自动生成说明">
            <a:extLst>
              <a:ext uri="{FF2B5EF4-FFF2-40B4-BE49-F238E27FC236}">
                <a16:creationId xmlns:a16="http://schemas.microsoft.com/office/drawing/2014/main" id="{2A234B13-B741-4FEF-AF26-F2FA530FF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103" y="1412344"/>
            <a:ext cx="5270143" cy="509005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EE85D78C-EBB0-47E8-820C-98C851F01413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16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D67A142-5121-49AA-AB49-F4950B314004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7F8A3B-5138-450C-9FCA-C1B7BAF312BD}"/>
              </a:ext>
            </a:extLst>
          </p:cNvPr>
          <p:cNvSpPr txBox="1"/>
          <p:nvPr/>
        </p:nvSpPr>
        <p:spPr>
          <a:xfrm>
            <a:off x="1028957" y="942654"/>
            <a:ext cx="756279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B91"/>
                </a:solidFill>
                <a:latin typeface="等线"/>
                <a:ea typeface="等线"/>
              </a:rPr>
              <a:t>Select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 the bus </a:t>
            </a:r>
            <a:r>
              <a:rPr lang="en-US" altLang="zh-CN" sz="2400">
                <a:solidFill>
                  <a:srgbClr val="002B91"/>
                </a:solidFill>
                <a:latin typeface="等线"/>
                <a:ea typeface="等线"/>
              </a:rPr>
              <a:t>lines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 to be adjusted by SA algorithm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0FAE277-9994-4602-9060-95582046E4FB}"/>
              </a:ext>
            </a:extLst>
          </p:cNvPr>
          <p:cNvSpPr txBox="1"/>
          <p:nvPr/>
        </p:nvSpPr>
        <p:spPr>
          <a:xfrm>
            <a:off x="6726522" y="2184306"/>
            <a:ext cx="5297197" cy="12966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>
                <a:ea typeface="等线"/>
              </a:rPr>
              <a:t>Adjustment of 10 bus lines of each subzone</a:t>
            </a:r>
            <a:endParaRPr lang="en-US" altLang="zh-CN">
              <a:ea typeface="等线"/>
            </a:endParaRPr>
          </a:p>
          <a:p>
            <a:pPr lvl="1">
              <a:lnSpc>
                <a:spcPct val="150000"/>
              </a:lnSpc>
            </a:pPr>
            <a:r>
              <a:rPr lang="en-US" altLang="zh-CN">
                <a:ea typeface="等线"/>
              </a:rPr>
              <a:t>Correspond to the most efficient bus stop SIC coverage</a:t>
            </a:r>
            <a:endParaRPr lang="zh-CN" altLang="en-US">
              <a:ea typeface="等线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A223ED9-FA36-4A7E-B0BD-0DE98E01B90A}"/>
              </a:ext>
            </a:extLst>
          </p:cNvPr>
          <p:cNvSpPr txBox="1"/>
          <p:nvPr/>
        </p:nvSpPr>
        <p:spPr>
          <a:xfrm>
            <a:off x="7179506" y="6197600"/>
            <a:ext cx="3732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/>
              <a:t>SA result of bus lines in 7 subzones </a:t>
            </a:r>
            <a:endParaRPr lang="zh-CN" altLang="en-US" sz="140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A7C5AB6-5EE2-4F41-8B4A-EE2954D516BB}"/>
              </a:ext>
            </a:extLst>
          </p:cNvPr>
          <p:cNvSpPr/>
          <p:nvPr/>
        </p:nvSpPr>
        <p:spPr>
          <a:xfrm>
            <a:off x="3801402" y="2416869"/>
            <a:ext cx="387305" cy="10588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2951776-5632-41E7-A39A-1CBC8B0EEA5B}"/>
              </a:ext>
            </a:extLst>
          </p:cNvPr>
          <p:cNvCxnSpPr/>
          <p:nvPr/>
        </p:nvCxnSpPr>
        <p:spPr>
          <a:xfrm>
            <a:off x="4001207" y="2417410"/>
            <a:ext cx="2726268" cy="227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F445D065-F62E-47EC-93DC-D1CC23C9E937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A219E81F-4B80-4B70-A788-BB407AB2B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4" name="图片 13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2B05EF66-7C51-4B4C-A7C0-7A1D390B1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1285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695C4FB7-2A46-49B9-ABE1-DF547A971C47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17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642D7A-5E09-4651-AD4F-255CFF5FF1B0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73A57C-040D-4E05-87F6-A86FF4D9B300}"/>
              </a:ext>
            </a:extLst>
          </p:cNvPr>
          <p:cNvSpPr txBox="1"/>
          <p:nvPr/>
        </p:nvSpPr>
        <p:spPr>
          <a:xfrm>
            <a:off x="1028957" y="942654"/>
            <a:ext cx="11461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Bus service frequency adjustment scheme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——based on time variation coefficient and ridership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F886340-EDAC-47E2-A71C-6CB898B2C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9" t="7488" r="8418" b="5781"/>
          <a:stretch/>
        </p:blipFill>
        <p:spPr>
          <a:xfrm>
            <a:off x="348793" y="1879531"/>
            <a:ext cx="5636055" cy="38811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A37587-7D48-481C-945D-FCA40E232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16" t="7725" r="8468" b="5449"/>
          <a:stretch/>
        </p:blipFill>
        <p:spPr>
          <a:xfrm>
            <a:off x="6096000" y="1875387"/>
            <a:ext cx="5636055" cy="388528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333B48A-EC54-423C-B053-B6ED80917108}"/>
              </a:ext>
            </a:extLst>
          </p:cNvPr>
          <p:cNvSpPr txBox="1"/>
          <p:nvPr/>
        </p:nvSpPr>
        <p:spPr>
          <a:xfrm>
            <a:off x="6870888" y="5792278"/>
            <a:ext cx="4743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Average ridership per stop on weekdays (tap in/out)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Average ridership per stop on weekends (tap in/out)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33C640-2110-4BC3-A83B-CEF576A4969F}"/>
              </a:ext>
            </a:extLst>
          </p:cNvPr>
          <p:cNvSpPr txBox="1"/>
          <p:nvPr/>
        </p:nvSpPr>
        <p:spPr>
          <a:xfrm>
            <a:off x="828479" y="5792278"/>
            <a:ext cx="5543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Coefficient of variation of ridership on weekdays (tap in/out)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Coefficient of variation of ridership on weekends (tap in/out)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EF3421-97F0-4F82-AF36-EE70BC900430}"/>
              </a:ext>
            </a:extLst>
          </p:cNvPr>
          <p:cNvSpPr txBox="1"/>
          <p:nvPr/>
        </p:nvSpPr>
        <p:spPr>
          <a:xfrm>
            <a:off x="58514" y="5894186"/>
            <a:ext cx="86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/>
              <a:t>Mean</a:t>
            </a:r>
            <a:endParaRPr lang="zh-CN" altLang="en-US" b="1"/>
          </a:p>
        </p:txBody>
      </p:sp>
      <p:sp>
        <p:nvSpPr>
          <p:cNvPr id="12" name="左大括号 11">
            <a:extLst>
              <a:ext uri="{FF2B5EF4-FFF2-40B4-BE49-F238E27FC236}">
                <a16:creationId xmlns:a16="http://schemas.microsoft.com/office/drawing/2014/main" id="{7FF04203-2B11-4DBD-B715-B03C745BA84B}"/>
              </a:ext>
            </a:extLst>
          </p:cNvPr>
          <p:cNvSpPr/>
          <p:nvPr/>
        </p:nvSpPr>
        <p:spPr>
          <a:xfrm>
            <a:off x="809525" y="5840556"/>
            <a:ext cx="153188" cy="520269"/>
          </a:xfrm>
          <a:prstGeom prst="lef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94E36A9-AD17-4DC0-A3AF-584BC20BAE55}"/>
              </a:ext>
            </a:extLst>
          </p:cNvPr>
          <p:cNvSpPr txBox="1"/>
          <p:nvPr/>
        </p:nvSpPr>
        <p:spPr>
          <a:xfrm>
            <a:off x="6231034" y="5911604"/>
            <a:ext cx="67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/>
              <a:t>Sum</a:t>
            </a:r>
            <a:endParaRPr lang="zh-CN" altLang="en-US" b="1"/>
          </a:p>
        </p:txBody>
      </p:sp>
      <p:sp>
        <p:nvSpPr>
          <p:cNvPr id="15" name="左大括号 14">
            <a:extLst>
              <a:ext uri="{FF2B5EF4-FFF2-40B4-BE49-F238E27FC236}">
                <a16:creationId xmlns:a16="http://schemas.microsoft.com/office/drawing/2014/main" id="{883B1CF8-2E6F-4A1F-B879-185D96798C0F}"/>
              </a:ext>
            </a:extLst>
          </p:cNvPr>
          <p:cNvSpPr/>
          <p:nvPr/>
        </p:nvSpPr>
        <p:spPr>
          <a:xfrm>
            <a:off x="6794294" y="5852251"/>
            <a:ext cx="153188" cy="520269"/>
          </a:xfrm>
          <a:prstGeom prst="lef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54C63E8-0863-4C9E-BB82-82A5A3D519B2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3202BE94-5B14-49FE-954E-B2CDC979B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8" name="图片 17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7B009F10-C88F-447F-BD71-E496F116F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366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EF01835D-A69F-4D36-8F7A-E8C1E657A495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18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82EF123-0322-43C1-8F79-F044A8D7F808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B4BA7-841C-40F9-8A80-B232A170647F}"/>
              </a:ext>
            </a:extLst>
          </p:cNvPr>
          <p:cNvSpPr txBox="1"/>
          <p:nvPr/>
        </p:nvSpPr>
        <p:spPr>
          <a:xfrm>
            <a:off x="1028957" y="942654"/>
            <a:ext cx="11461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Bus service frequency adjustment scheme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——based on time variation coefficient and ridership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C22670F-7691-42F0-B49A-C2B645F6F2A2}"/>
              </a:ext>
            </a:extLst>
          </p:cNvPr>
          <p:cNvSpPr txBox="1"/>
          <p:nvPr/>
        </p:nvSpPr>
        <p:spPr>
          <a:xfrm>
            <a:off x="696365" y="2359205"/>
            <a:ext cx="53996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b="1"/>
              <a:t>Extremely low average ridership</a:t>
            </a:r>
          </a:p>
          <a:p>
            <a:pPr lvl="1"/>
            <a:r>
              <a:rPr lang="en-US" altLang="zh-CN"/>
              <a:t>during all hours on weekdays and weekends</a:t>
            </a:r>
          </a:p>
          <a:p>
            <a:pPr marL="342900" indent="-342900">
              <a:buFont typeface="+mj-lt"/>
              <a:buAutoNum type="arabicPeriod"/>
            </a:pPr>
            <a:endParaRPr lang="en-US" altLang="zh-CN"/>
          </a:p>
          <a:p>
            <a:pPr marL="342900" indent="-342900">
              <a:buFont typeface="+mj-lt"/>
              <a:buAutoNum type="arabicPeriod"/>
            </a:pPr>
            <a:r>
              <a:rPr lang="en-US" altLang="zh-CN" b="1"/>
              <a:t>High variation coefficient</a:t>
            </a:r>
            <a:endParaRPr lang="en-US" altLang="zh-CN"/>
          </a:p>
          <a:p>
            <a:pPr lvl="1"/>
            <a:r>
              <a:rPr lang="en-US" altLang="zh-CN"/>
              <a:t>during off-peak hours, and for weekends as well. </a:t>
            </a:r>
          </a:p>
          <a:p>
            <a:pPr marL="342900" indent="-342900">
              <a:buFont typeface="+mj-lt"/>
              <a:buAutoNum type="arabicPeriod"/>
            </a:pPr>
            <a:endParaRPr lang="en-US" altLang="zh-CN"/>
          </a:p>
          <a:p>
            <a:pPr marL="342900" indent="-342900">
              <a:buFont typeface="+mj-lt"/>
              <a:buAutoNum type="arabicPeriod"/>
            </a:pPr>
            <a:r>
              <a:rPr lang="en-US" altLang="zh-CN" b="1"/>
              <a:t>Extremely high average and low variation coefficient</a:t>
            </a:r>
            <a:endParaRPr lang="en-US" altLang="zh-CN"/>
          </a:p>
          <a:p>
            <a:pPr lvl="1"/>
            <a:r>
              <a:rPr lang="en-US" altLang="zh-CN"/>
              <a:t>not adaptable to reducing the frequency of departures at any time. </a:t>
            </a:r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0821225-ACA9-4BE9-96BD-0CECE3D04604}"/>
              </a:ext>
            </a:extLst>
          </p:cNvPr>
          <p:cNvSpPr txBox="1"/>
          <p:nvPr/>
        </p:nvSpPr>
        <p:spPr>
          <a:xfrm>
            <a:off x="6456859" y="5915346"/>
            <a:ext cx="45012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/>
              <a:t>Example bus adjustment scheme (TAMPINES EAST) </a:t>
            </a:r>
            <a:endParaRPr lang="zh-CN" altLang="en-US" sz="14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5893252-4EE9-4188-B1DA-F0802817DE47}"/>
              </a:ext>
            </a:extLst>
          </p:cNvPr>
          <p:cNvSpPr/>
          <p:nvPr/>
        </p:nvSpPr>
        <p:spPr>
          <a:xfrm>
            <a:off x="6327004" y="4785844"/>
            <a:ext cx="5168631" cy="112950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73F823-662F-4598-B706-423FA393C8A8}"/>
              </a:ext>
            </a:extLst>
          </p:cNvPr>
          <p:cNvGrpSpPr/>
          <p:nvPr/>
        </p:nvGrpSpPr>
        <p:grpSpPr>
          <a:xfrm>
            <a:off x="6456859" y="1831464"/>
            <a:ext cx="4919724" cy="4003728"/>
            <a:chOff x="6456859" y="1990548"/>
            <a:chExt cx="4501260" cy="35093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A595DA-B6DA-4856-8B44-ED0EEC2D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6859" y="1990548"/>
              <a:ext cx="4501260" cy="251929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C33B16F-9D61-4874-BFEA-966513478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6859" y="4656419"/>
              <a:ext cx="4501260" cy="84344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88691A3-3A36-4AD0-A7D2-EA1CB50B3481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FAC5FC1F-F02D-4A41-8A9B-DF1ABB423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8" name="图片 17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D5696831-E94A-4031-92B1-2D0A23711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556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C781A5C-9FBF-4A12-B644-FFC60AFB09D2}"/>
              </a:ext>
            </a:extLst>
          </p:cNvPr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AB310C-23CA-46D1-A746-FF405E3292B4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28A2DD6-291D-42DB-9329-F952FDAE083B}"/>
              </a:ext>
            </a:extLst>
          </p:cNvPr>
          <p:cNvSpPr txBox="1"/>
          <p:nvPr/>
        </p:nvSpPr>
        <p:spPr>
          <a:xfrm>
            <a:off x="1136183" y="958509"/>
            <a:ext cx="11461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Bus service frequency adjustment scheme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——based on time variation coefficient and ridership</a:t>
            </a:r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6069F17C-0AE1-4EDA-A5B2-E80D5C45D378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19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85C005-43FE-4798-B967-C95066BC2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184" y="5601261"/>
            <a:ext cx="4882608" cy="914906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A931547-1F87-49FB-BD44-9CF112435A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363273"/>
              </p:ext>
            </p:extLst>
          </p:nvPr>
        </p:nvGraphicFramePr>
        <p:xfrm>
          <a:off x="922372" y="1856592"/>
          <a:ext cx="9977420" cy="3677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408455" imgH="2362404" progId="Excel.Sheet.12">
                  <p:embed/>
                </p:oleObj>
              </mc:Choice>
              <mc:Fallback>
                <p:oleObj name="Worksheet" r:id="rId4" imgW="6408455" imgH="2362404" progId="Excel.Sheet.12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A931547-1F87-49FB-BD44-9CF112435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2372" y="1856592"/>
                        <a:ext cx="9977420" cy="3677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组合 1">
            <a:extLst>
              <a:ext uri="{FF2B5EF4-FFF2-40B4-BE49-F238E27FC236}">
                <a16:creationId xmlns:a16="http://schemas.microsoft.com/office/drawing/2014/main" id="{99FBA80E-3C6E-409B-93B4-589B48EA4CD4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5F29ACC8-19BB-4EED-A0FC-266F2811D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2" name="图片 11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3460E105-C7E3-4AF1-AED4-BC09EC9BA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261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 flipV="1">
            <a:off x="469438" y="1437040"/>
            <a:ext cx="627864" cy="37060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kumimoji="0" lang="en-US" altLang="zh-CN" sz="2400" b="1" i="0" u="none" strike="noStrike" kern="100" cap="none" spc="30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0" lang="zh-CN" altLang="en-US" sz="2400" b="1" i="0" u="none" strike="noStrike" kern="100" cap="none" spc="30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0896" y="1921481"/>
            <a:ext cx="869777" cy="2824766"/>
          </a:xfrm>
          <a:prstGeom prst="rect">
            <a:avLst/>
          </a:prstGeom>
          <a:noFill/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2877AA6-5502-4C03-926C-D6906398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67" name="图形 12" descr="巴士 轮廓">
            <a:extLst>
              <a:ext uri="{FF2B5EF4-FFF2-40B4-BE49-F238E27FC236}">
                <a16:creationId xmlns:a16="http://schemas.microsoft.com/office/drawing/2014/main" id="{355AEF18-0A48-4412-A6CE-50A058B9C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1794" y="2846868"/>
            <a:ext cx="707886" cy="707886"/>
          </a:xfrm>
          <a:prstGeom prst="rect">
            <a:avLst/>
          </a:prstGeom>
        </p:spPr>
      </p:pic>
      <p:pic>
        <p:nvPicPr>
          <p:cNvPr id="68" name="图形 12" descr="巴士 轮廓">
            <a:extLst>
              <a:ext uri="{FF2B5EF4-FFF2-40B4-BE49-F238E27FC236}">
                <a16:creationId xmlns:a16="http://schemas.microsoft.com/office/drawing/2014/main" id="{355AEF18-0A48-4412-A6CE-50A058B9C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1731" y="2845630"/>
            <a:ext cx="707886" cy="70788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B5D25C6-89AB-465C-B467-7C10FA2B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4" y="0"/>
            <a:ext cx="12202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F62E857-60EC-4927-B2F7-D44AABD6FC29}"/>
              </a:ext>
            </a:extLst>
          </p:cNvPr>
          <p:cNvGrpSpPr/>
          <p:nvPr/>
        </p:nvGrpSpPr>
        <p:grpSpPr>
          <a:xfrm>
            <a:off x="1954277" y="2124459"/>
            <a:ext cx="9545585" cy="935774"/>
            <a:chOff x="1954277" y="2124459"/>
            <a:chExt cx="9545585" cy="935774"/>
          </a:xfrm>
        </p:grpSpPr>
        <p:grpSp>
          <p:nvGrpSpPr>
            <p:cNvPr id="49" name="组合 48"/>
            <p:cNvGrpSpPr/>
            <p:nvPr/>
          </p:nvGrpSpPr>
          <p:grpSpPr>
            <a:xfrm>
              <a:off x="1954277" y="2124459"/>
              <a:ext cx="944625" cy="927986"/>
              <a:chOff x="3576798" y="1210555"/>
              <a:chExt cx="944625" cy="927986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3669697" y="1348904"/>
                <a:ext cx="7588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kern="100">
                    <a:solidFill>
                      <a:schemeClr val="accent6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01</a:t>
                </a:r>
                <a:endParaRPr lang="zh-CN" altLang="en-US" sz="4000" kern="100">
                  <a:solidFill>
                    <a:schemeClr val="accent6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3576798" y="1210555"/>
                <a:ext cx="944625" cy="927986"/>
                <a:chOff x="3627746" y="1200316"/>
                <a:chExt cx="944625" cy="927986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4339636" y="1200316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24" name="直接连接符 23"/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连接符 24"/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组合 20"/>
                <p:cNvGrpSpPr/>
                <p:nvPr/>
              </p:nvGrpSpPr>
              <p:grpSpPr>
                <a:xfrm flipH="1" flipV="1">
                  <a:off x="3627746" y="1893188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22" name="直接连接符 21"/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接连接符 22"/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0" name="组合 49"/>
            <p:cNvGrpSpPr/>
            <p:nvPr/>
          </p:nvGrpSpPr>
          <p:grpSpPr>
            <a:xfrm>
              <a:off x="3329880" y="2132247"/>
              <a:ext cx="944625" cy="927986"/>
              <a:chOff x="5630908" y="1210555"/>
              <a:chExt cx="944625" cy="927986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5723807" y="1348904"/>
                <a:ext cx="7588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kern="100">
                    <a:solidFill>
                      <a:schemeClr val="accent6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02</a:t>
                </a:r>
                <a:endParaRPr lang="zh-CN" altLang="en-US" sz="4000" kern="100">
                  <a:solidFill>
                    <a:schemeClr val="accent6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5630908" y="1210555"/>
                <a:ext cx="944625" cy="927986"/>
                <a:chOff x="3627746" y="1200316"/>
                <a:chExt cx="944625" cy="927986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4339636" y="1200316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31" name="直接连接符 30"/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组合 27"/>
                <p:cNvGrpSpPr/>
                <p:nvPr/>
              </p:nvGrpSpPr>
              <p:grpSpPr>
                <a:xfrm flipH="1" flipV="1">
                  <a:off x="3627746" y="1893188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29" name="直接连接符 28"/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/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1" name="组合 50"/>
            <p:cNvGrpSpPr/>
            <p:nvPr/>
          </p:nvGrpSpPr>
          <p:grpSpPr>
            <a:xfrm>
              <a:off x="4979661" y="2129866"/>
              <a:ext cx="944625" cy="927986"/>
              <a:chOff x="7685018" y="1210555"/>
              <a:chExt cx="944625" cy="927986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7777917" y="1348904"/>
                <a:ext cx="7588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kern="100">
                    <a:solidFill>
                      <a:schemeClr val="accent6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03</a:t>
                </a:r>
                <a:endParaRPr lang="zh-CN" altLang="en-US" sz="4000" kern="100">
                  <a:solidFill>
                    <a:schemeClr val="accent6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7685018" y="1210555"/>
                <a:ext cx="944625" cy="927986"/>
                <a:chOff x="3627746" y="1200316"/>
                <a:chExt cx="944625" cy="927986"/>
              </a:xfrm>
            </p:grpSpPr>
            <p:grpSp>
              <p:nvGrpSpPr>
                <p:cNvPr id="34" name="组合 33"/>
                <p:cNvGrpSpPr/>
                <p:nvPr/>
              </p:nvGrpSpPr>
              <p:grpSpPr>
                <a:xfrm>
                  <a:off x="4339636" y="1200316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38" name="直接连接符 37"/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组合 34"/>
                <p:cNvGrpSpPr/>
                <p:nvPr/>
              </p:nvGrpSpPr>
              <p:grpSpPr>
                <a:xfrm flipH="1" flipV="1">
                  <a:off x="3627746" y="1893188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36" name="直接连接符 35"/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>
                    <a:cxnSpLocks/>
                  </p:cNvCxnSpPr>
                  <p:nvPr/>
                </p:nvCxnSpPr>
                <p:spPr>
                  <a:xfrm flipH="1">
                    <a:off x="4434905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2" name="组合 51"/>
            <p:cNvGrpSpPr/>
            <p:nvPr/>
          </p:nvGrpSpPr>
          <p:grpSpPr>
            <a:xfrm>
              <a:off x="8838976" y="2132247"/>
              <a:ext cx="944625" cy="927986"/>
              <a:chOff x="9739127" y="1210555"/>
              <a:chExt cx="944625" cy="927986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9832026" y="1348904"/>
                <a:ext cx="7588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kern="100">
                    <a:solidFill>
                      <a:schemeClr val="accent6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05</a:t>
                </a:r>
                <a:endParaRPr lang="zh-CN" altLang="en-US" sz="4000" kern="100">
                  <a:solidFill>
                    <a:schemeClr val="accent6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40" name="组合 39"/>
              <p:cNvGrpSpPr/>
              <p:nvPr/>
            </p:nvGrpSpPr>
            <p:grpSpPr>
              <a:xfrm>
                <a:off x="9739127" y="1210555"/>
                <a:ext cx="944625" cy="927986"/>
                <a:chOff x="3627746" y="1200316"/>
                <a:chExt cx="944625" cy="927986"/>
              </a:xfrm>
            </p:grpSpPr>
            <p:grpSp>
              <p:nvGrpSpPr>
                <p:cNvPr id="41" name="组合 40"/>
                <p:cNvGrpSpPr/>
                <p:nvPr/>
              </p:nvGrpSpPr>
              <p:grpSpPr>
                <a:xfrm>
                  <a:off x="4339636" y="1200316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45" name="直接连接符 44"/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/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组合 41"/>
                <p:cNvGrpSpPr/>
                <p:nvPr/>
              </p:nvGrpSpPr>
              <p:grpSpPr>
                <a:xfrm flipH="1" flipV="1">
                  <a:off x="3627746" y="1893188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43" name="直接连接符 42"/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/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9FAE96CE-B5AB-479C-88DC-33994672CD43}"/>
                </a:ext>
              </a:extLst>
            </p:cNvPr>
            <p:cNvGrpSpPr/>
            <p:nvPr/>
          </p:nvGrpSpPr>
          <p:grpSpPr>
            <a:xfrm>
              <a:off x="10555237" y="2124459"/>
              <a:ext cx="944625" cy="927986"/>
              <a:chOff x="7685018" y="1210555"/>
              <a:chExt cx="944625" cy="927986"/>
            </a:xfrm>
          </p:grpSpPr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A54B0C87-A383-47AE-9604-05455C7F31DB}"/>
                  </a:ext>
                </a:extLst>
              </p:cNvPr>
              <p:cNvSpPr txBox="1"/>
              <p:nvPr/>
            </p:nvSpPr>
            <p:spPr>
              <a:xfrm>
                <a:off x="7777917" y="1348904"/>
                <a:ext cx="7588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kern="100">
                    <a:solidFill>
                      <a:schemeClr val="accent6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06</a:t>
                </a:r>
                <a:endParaRPr lang="zh-CN" altLang="en-US" sz="4000" kern="100">
                  <a:solidFill>
                    <a:schemeClr val="accent6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id="{2E6E5D03-4BB3-4A44-8A27-38CF7F126992}"/>
                  </a:ext>
                </a:extLst>
              </p:cNvPr>
              <p:cNvGrpSpPr/>
              <p:nvPr/>
            </p:nvGrpSpPr>
            <p:grpSpPr>
              <a:xfrm>
                <a:off x="7685018" y="1210555"/>
                <a:ext cx="944625" cy="927986"/>
                <a:chOff x="3627746" y="1200316"/>
                <a:chExt cx="944625" cy="927986"/>
              </a:xfrm>
            </p:grpSpPr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B7FFCCBD-446F-4160-AE43-EB94C5E9D437}"/>
                    </a:ext>
                  </a:extLst>
                </p:cNvPr>
                <p:cNvGrpSpPr/>
                <p:nvPr/>
              </p:nvGrpSpPr>
              <p:grpSpPr>
                <a:xfrm>
                  <a:off x="4339636" y="1200316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79" name="直接连接符 78">
                    <a:extLst>
                      <a:ext uri="{FF2B5EF4-FFF2-40B4-BE49-F238E27FC236}">
                        <a16:creationId xmlns:a16="http://schemas.microsoft.com/office/drawing/2014/main" id="{A1C8ECAD-7A16-455F-A4DE-994E403F29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直接连接符 79">
                    <a:extLst>
                      <a:ext uri="{FF2B5EF4-FFF2-40B4-BE49-F238E27FC236}">
                        <a16:creationId xmlns:a16="http://schemas.microsoft.com/office/drawing/2014/main" id="{75CD5937-876A-467B-9557-E74670B478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" name="组合 75">
                  <a:extLst>
                    <a:ext uri="{FF2B5EF4-FFF2-40B4-BE49-F238E27FC236}">
                      <a16:creationId xmlns:a16="http://schemas.microsoft.com/office/drawing/2014/main" id="{09734CBF-0CE5-44EC-AF63-8EF87DED8EA3}"/>
                    </a:ext>
                  </a:extLst>
                </p:cNvPr>
                <p:cNvGrpSpPr/>
                <p:nvPr/>
              </p:nvGrpSpPr>
              <p:grpSpPr>
                <a:xfrm flipH="1" flipV="1">
                  <a:off x="3627746" y="1893188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77" name="直接连接符 76">
                    <a:extLst>
                      <a:ext uri="{FF2B5EF4-FFF2-40B4-BE49-F238E27FC236}">
                        <a16:creationId xmlns:a16="http://schemas.microsoft.com/office/drawing/2014/main" id="{B38A2567-F7E7-4BDD-9E4A-8EF783F001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接连接符 77">
                    <a:extLst>
                      <a:ext uri="{FF2B5EF4-FFF2-40B4-BE49-F238E27FC236}">
                        <a16:creationId xmlns:a16="http://schemas.microsoft.com/office/drawing/2014/main" id="{A1BCBD63-4745-493E-9B83-9CCAD1F4D4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DAB87FA-D49A-4F1A-B1B0-E207822F58FC}"/>
                </a:ext>
              </a:extLst>
            </p:cNvPr>
            <p:cNvGrpSpPr/>
            <p:nvPr/>
          </p:nvGrpSpPr>
          <p:grpSpPr>
            <a:xfrm>
              <a:off x="7078967" y="2126290"/>
              <a:ext cx="944625" cy="927986"/>
              <a:chOff x="7685018" y="1210555"/>
              <a:chExt cx="944625" cy="927986"/>
            </a:xfrm>
          </p:grpSpPr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72CB0F28-61D6-4269-86B9-8E8A7A4BA312}"/>
                  </a:ext>
                </a:extLst>
              </p:cNvPr>
              <p:cNvSpPr txBox="1"/>
              <p:nvPr/>
            </p:nvSpPr>
            <p:spPr>
              <a:xfrm>
                <a:off x="7777917" y="1348904"/>
                <a:ext cx="7588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kern="100">
                    <a:solidFill>
                      <a:schemeClr val="accent6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rPr>
                  <a:t>04</a:t>
                </a:r>
                <a:endParaRPr lang="zh-CN" altLang="en-US" sz="4000" kern="100">
                  <a:solidFill>
                    <a:schemeClr val="accent6"/>
                  </a:solidFill>
                  <a:latin typeface="Agency FB" panose="020B0503020202020204" pitchFamily="34" charset="0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D3BEFBF3-C896-44C7-9E3A-B6E22C193380}"/>
                  </a:ext>
                </a:extLst>
              </p:cNvPr>
              <p:cNvGrpSpPr/>
              <p:nvPr/>
            </p:nvGrpSpPr>
            <p:grpSpPr>
              <a:xfrm>
                <a:off x="7685018" y="1210555"/>
                <a:ext cx="944625" cy="927986"/>
                <a:chOff x="3627746" y="1200316"/>
                <a:chExt cx="944625" cy="927986"/>
              </a:xfrm>
            </p:grpSpPr>
            <p:grpSp>
              <p:nvGrpSpPr>
                <p:cNvPr id="70" name="组合 69">
                  <a:extLst>
                    <a:ext uri="{FF2B5EF4-FFF2-40B4-BE49-F238E27FC236}">
                      <a16:creationId xmlns:a16="http://schemas.microsoft.com/office/drawing/2014/main" id="{0BAB9D92-3AE1-4F2E-835D-B8FFE6B48C09}"/>
                    </a:ext>
                  </a:extLst>
                </p:cNvPr>
                <p:cNvGrpSpPr/>
                <p:nvPr/>
              </p:nvGrpSpPr>
              <p:grpSpPr>
                <a:xfrm>
                  <a:off x="4339636" y="1200316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83" name="直接连接符 82">
                    <a:extLst>
                      <a:ext uri="{FF2B5EF4-FFF2-40B4-BE49-F238E27FC236}">
                        <a16:creationId xmlns:a16="http://schemas.microsoft.com/office/drawing/2014/main" id="{9145000F-3909-4C22-9B43-5E55EF1070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接连接符 83">
                    <a:extLst>
                      <a:ext uri="{FF2B5EF4-FFF2-40B4-BE49-F238E27FC236}">
                        <a16:creationId xmlns:a16="http://schemas.microsoft.com/office/drawing/2014/main" id="{E2227772-2651-4176-A9E4-54D480F0C6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" name="组合 70">
                  <a:extLst>
                    <a:ext uri="{FF2B5EF4-FFF2-40B4-BE49-F238E27FC236}">
                      <a16:creationId xmlns:a16="http://schemas.microsoft.com/office/drawing/2014/main" id="{40128761-2D0E-41B9-B72C-734231D03E5C}"/>
                    </a:ext>
                  </a:extLst>
                </p:cNvPr>
                <p:cNvGrpSpPr/>
                <p:nvPr/>
              </p:nvGrpSpPr>
              <p:grpSpPr>
                <a:xfrm flipH="1" flipV="1">
                  <a:off x="3627746" y="1893188"/>
                  <a:ext cx="232735" cy="235114"/>
                  <a:chOff x="4387704" y="1106340"/>
                  <a:chExt cx="232735" cy="235114"/>
                </a:xfrm>
              </p:grpSpPr>
              <p:cxnSp>
                <p:nvCxnSpPr>
                  <p:cNvPr id="81" name="直接连接符 80">
                    <a:extLst>
                      <a:ext uri="{FF2B5EF4-FFF2-40B4-BE49-F238E27FC236}">
                        <a16:creationId xmlns:a16="http://schemas.microsoft.com/office/drawing/2014/main" id="{B680F161-8191-4A41-9DA0-A252371959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87704" y="1108721"/>
                    <a:ext cx="232735" cy="232733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直接连接符 81">
                    <a:extLst>
                      <a:ext uri="{FF2B5EF4-FFF2-40B4-BE49-F238E27FC236}">
                        <a16:creationId xmlns:a16="http://schemas.microsoft.com/office/drawing/2014/main" id="{71C03C4D-2E17-45B1-AE13-0DD3F64C37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25478" y="1106340"/>
                    <a:ext cx="128616" cy="128617"/>
                  </a:xfrm>
                  <a:prstGeom prst="line">
                    <a:avLst/>
                  </a:prstGeom>
                  <a:ln w="1905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1EE0A42-B3F2-4B93-B961-6160DCB2CFA6}"/>
              </a:ext>
            </a:extLst>
          </p:cNvPr>
          <p:cNvGrpSpPr/>
          <p:nvPr/>
        </p:nvGrpSpPr>
        <p:grpSpPr>
          <a:xfrm>
            <a:off x="1663462" y="3383532"/>
            <a:ext cx="10831514" cy="598271"/>
            <a:chOff x="1663462" y="3383532"/>
            <a:chExt cx="10831514" cy="598271"/>
          </a:xfrm>
        </p:grpSpPr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7A87368F-9FD4-498B-9DC2-7563D28542F3}"/>
                </a:ext>
              </a:extLst>
            </p:cNvPr>
            <p:cNvCxnSpPr>
              <a:cxnSpLocks/>
            </p:cNvCxnSpPr>
            <p:nvPr/>
          </p:nvCxnSpPr>
          <p:spPr>
            <a:xfrm>
              <a:off x="1890059" y="3383532"/>
              <a:ext cx="9923929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BE39625B-3321-4023-87DB-8D55A187DF22}"/>
                </a:ext>
              </a:extLst>
            </p:cNvPr>
            <p:cNvSpPr txBox="1"/>
            <p:nvPr/>
          </p:nvSpPr>
          <p:spPr>
            <a:xfrm>
              <a:off x="1663462" y="3581693"/>
              <a:ext cx="2210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Introduction</a:t>
              </a:r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9BB34046-BC90-41CA-BD22-1A14EF746B38}"/>
                </a:ext>
              </a:extLst>
            </p:cNvPr>
            <p:cNvSpPr txBox="1"/>
            <p:nvPr/>
          </p:nvSpPr>
          <p:spPr>
            <a:xfrm>
              <a:off x="3490088" y="3578386"/>
              <a:ext cx="120515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Data</a:t>
              </a:r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D859B45C-7AA8-447A-8A2A-D0E229A2BB42}"/>
                </a:ext>
              </a:extLst>
            </p:cNvPr>
            <p:cNvSpPr txBox="1"/>
            <p:nvPr/>
          </p:nvSpPr>
          <p:spPr>
            <a:xfrm>
              <a:off x="4665208" y="3579264"/>
              <a:ext cx="237425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Methodology</a:t>
              </a:r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EC014D92-5418-4A63-B016-84B6BC720E04}"/>
                </a:ext>
              </a:extLst>
            </p:cNvPr>
            <p:cNvSpPr txBox="1"/>
            <p:nvPr/>
          </p:nvSpPr>
          <p:spPr>
            <a:xfrm>
              <a:off x="8897940" y="3581297"/>
              <a:ext cx="17033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Results</a:t>
              </a:r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0DECA999-51F0-41CB-8DC7-5881ACA8A51B}"/>
                </a:ext>
              </a:extLst>
            </p:cNvPr>
            <p:cNvSpPr txBox="1"/>
            <p:nvPr/>
          </p:nvSpPr>
          <p:spPr>
            <a:xfrm>
              <a:off x="10299863" y="3575717"/>
              <a:ext cx="21951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Conclusions</a:t>
              </a:r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67311348-1490-4C95-BE71-4C92987AB39D}"/>
                </a:ext>
              </a:extLst>
            </p:cNvPr>
            <p:cNvSpPr txBox="1"/>
            <p:nvPr/>
          </p:nvSpPr>
          <p:spPr>
            <a:xfrm>
              <a:off x="6591098" y="3576104"/>
              <a:ext cx="2296089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altLang="zh-CN" sz="2000" b="1">
                  <a:latin typeface="微软雅黑"/>
                  <a:ea typeface="微软雅黑"/>
                </a:rPr>
                <a:t>Analysis</a:t>
              </a:r>
              <a:endParaRPr lang="zh-CN" altLang="en-US" sz="2000" b="1">
                <a:latin typeface="微软雅黑"/>
                <a:ea typeface="微软雅黑"/>
              </a:endParaRPr>
            </a:p>
          </p:txBody>
        </p:sp>
      </p:grpSp>
      <p:sp>
        <p:nvSpPr>
          <p:cNvPr id="7" name="AutoShape 2">
            <a:extLst>
              <a:ext uri="{FF2B5EF4-FFF2-40B4-BE49-F238E27FC236}">
                <a16:creationId xmlns:a16="http://schemas.microsoft.com/office/drawing/2014/main" id="{480BDD05-B744-4252-9968-BFFF28E09C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701DDFD3-E3CA-4FC7-A07B-1ACEBA373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08329" y="3428999"/>
            <a:ext cx="3292471" cy="329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5" name="图形 84" descr="巴士 轮廓">
            <a:extLst>
              <a:ext uri="{FF2B5EF4-FFF2-40B4-BE49-F238E27FC236}">
                <a16:creationId xmlns:a16="http://schemas.microsoft.com/office/drawing/2014/main" id="{0E200630-FDF4-4A7E-B786-FDAFCF0A6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3736" y="2850835"/>
            <a:ext cx="707886" cy="707886"/>
          </a:xfrm>
          <a:prstGeom prst="rect">
            <a:avLst/>
          </a:prstGeom>
        </p:spPr>
      </p:pic>
      <p:pic>
        <p:nvPicPr>
          <p:cNvPr id="95" name="图形 12" descr="巴士 轮廓">
            <a:extLst>
              <a:ext uri="{FF2B5EF4-FFF2-40B4-BE49-F238E27FC236}">
                <a16:creationId xmlns:a16="http://schemas.microsoft.com/office/drawing/2014/main" id="{657B5464-58FF-40FA-A9FC-C1A7310B6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0504" y="2844205"/>
            <a:ext cx="707886" cy="707886"/>
          </a:xfrm>
          <a:prstGeom prst="rect">
            <a:avLst/>
          </a:prstGeom>
        </p:spPr>
      </p:pic>
      <p:pic>
        <p:nvPicPr>
          <p:cNvPr id="96" name="图形 12" descr="巴士 轮廓">
            <a:extLst>
              <a:ext uri="{FF2B5EF4-FFF2-40B4-BE49-F238E27FC236}">
                <a16:creationId xmlns:a16="http://schemas.microsoft.com/office/drawing/2014/main" id="{F9C626B0-D061-41A3-96EF-89A20CD62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39009" y="2846868"/>
            <a:ext cx="707886" cy="707886"/>
          </a:xfrm>
          <a:prstGeom prst="rect">
            <a:avLst/>
          </a:prstGeom>
        </p:spPr>
      </p:pic>
      <p:pic>
        <p:nvPicPr>
          <p:cNvPr id="3" name="图形 2" descr="巴士 轮廓">
            <a:extLst>
              <a:ext uri="{FF2B5EF4-FFF2-40B4-BE49-F238E27FC236}">
                <a16:creationId xmlns:a16="http://schemas.microsoft.com/office/drawing/2014/main" id="{6F7F8F28-DF94-4796-A62C-964D5C529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8742" y="2842493"/>
            <a:ext cx="707886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29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02623CF2-8D43-4F91-939A-9A36F6B8448E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20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3E78EE-7448-43E8-8887-8199BA968E9A}"/>
              </a:ext>
            </a:extLst>
          </p:cNvPr>
          <p:cNvSpPr txBox="1"/>
          <p:nvPr/>
        </p:nvSpPr>
        <p:spPr>
          <a:xfrm>
            <a:off x="2574576" y="3542276"/>
            <a:ext cx="8254074" cy="46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Four ArcGIS scripting tools based on the SIC model and SA algorithm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5C78098-99DA-4F19-8B3E-5E40144AEB3F}"/>
              </a:ext>
            </a:extLst>
          </p:cNvPr>
          <p:cNvSpPr txBox="1"/>
          <p:nvPr/>
        </p:nvSpPr>
        <p:spPr>
          <a:xfrm>
            <a:off x="1004381" y="1157896"/>
            <a:ext cx="4190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002B91"/>
                </a:solidFill>
              </a:rPr>
              <a:t>What we finally achieved?</a:t>
            </a:r>
            <a:endParaRPr lang="zh-CN" altLang="en-US" sz="2400" b="1">
              <a:solidFill>
                <a:srgbClr val="002B9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3D2D1BB-2C82-4EC0-ADCE-0E2642A17C20}"/>
              </a:ext>
            </a:extLst>
          </p:cNvPr>
          <p:cNvSpPr txBox="1"/>
          <p:nvPr/>
        </p:nvSpPr>
        <p:spPr>
          <a:xfrm>
            <a:off x="2544910" y="4782459"/>
            <a:ext cx="7911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A way to improve the efficiency of the entire bus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A new research perspective with the whole line as the research object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AF430D3-4C76-4C0E-B3E6-25434F940839}"/>
              </a:ext>
            </a:extLst>
          </p:cNvPr>
          <p:cNvSpPr txBox="1"/>
          <p:nvPr/>
        </p:nvSpPr>
        <p:spPr>
          <a:xfrm>
            <a:off x="2559743" y="2043843"/>
            <a:ext cx="7633568" cy="88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n adjustment plan for the frequency of bus services in the subzones most affected by the bus driver infection cluster</a:t>
            </a:r>
          </a:p>
        </p:txBody>
      </p:sp>
      <p:pic>
        <p:nvPicPr>
          <p:cNvPr id="4" name="图片 3" descr="图标&#10;&#10;描述已自动生成">
            <a:extLst>
              <a:ext uri="{FF2B5EF4-FFF2-40B4-BE49-F238E27FC236}">
                <a16:creationId xmlns:a16="http://schemas.microsoft.com/office/drawing/2014/main" id="{DEF9D89A-476C-466E-848C-38C7D843D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70" y="3542276"/>
            <a:ext cx="605587" cy="605587"/>
          </a:xfrm>
          <a:prstGeom prst="rect">
            <a:avLst/>
          </a:prstGeom>
        </p:spPr>
      </p:pic>
      <p:pic>
        <p:nvPicPr>
          <p:cNvPr id="8" name="图片 7" descr="图标&#10;&#10;描述已自动生成">
            <a:extLst>
              <a:ext uri="{FF2B5EF4-FFF2-40B4-BE49-F238E27FC236}">
                <a16:creationId xmlns:a16="http://schemas.microsoft.com/office/drawing/2014/main" id="{17909362-11D8-41F8-A032-3245EC52C12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5" y="2238699"/>
            <a:ext cx="605587" cy="605587"/>
          </a:xfrm>
          <a:prstGeom prst="rect">
            <a:avLst/>
          </a:prstGeom>
        </p:spPr>
      </p:pic>
      <p:pic>
        <p:nvPicPr>
          <p:cNvPr id="11" name="图片 10" descr="图标&#10;&#10;描述已自动生成">
            <a:extLst>
              <a:ext uri="{FF2B5EF4-FFF2-40B4-BE49-F238E27FC236}">
                <a16:creationId xmlns:a16="http://schemas.microsoft.com/office/drawing/2014/main" id="{246AA91E-C975-441D-A188-27BABEDBC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70" y="4782459"/>
            <a:ext cx="605587" cy="6055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BD3D946-D4D7-4D49-9E2F-CF5B2F686AE3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0A42AE40-52DE-4778-AEC3-9D7D68242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5" name="图片 14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D3814563-19D3-4711-9675-A638540D0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352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90DC57FA-3C09-4268-9298-55AFE3986F4A}"/>
              </a:ext>
            </a:extLst>
          </p:cNvPr>
          <p:cNvSpPr txBox="1"/>
          <p:nvPr/>
        </p:nvSpPr>
        <p:spPr>
          <a:xfrm>
            <a:off x="386647" y="365854"/>
            <a:ext cx="41901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002B91"/>
                </a:solidFill>
              </a:rPr>
              <a:t>References</a:t>
            </a:r>
            <a:endParaRPr lang="zh-CN" altLang="en-US" sz="2400" b="1">
              <a:solidFill>
                <a:srgbClr val="002B9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3A131A-618B-4C22-97F1-CA4B75F6803B}"/>
              </a:ext>
            </a:extLst>
          </p:cNvPr>
          <p:cNvSpPr txBox="1"/>
          <p:nvPr/>
        </p:nvSpPr>
        <p:spPr>
          <a:xfrm>
            <a:off x="229496" y="1086669"/>
            <a:ext cx="1196250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[1] "Coronavirus: Singapore ups outbreak alert to orange as more cases surface with no known links; more measures in force". The Straits Times. 7 February 2020.</a:t>
            </a:r>
          </a:p>
          <a:p>
            <a:r>
              <a:rPr lang="en-US" sz="1100"/>
              <a:t>[2] "PM Lee Hsien Loong on the COVID-19 situation in Singapore on 3 April 2020". PMO. 3 April 2020. Retrieved 4 April 2020.</a:t>
            </a:r>
          </a:p>
          <a:p>
            <a:r>
              <a:rPr lang="en-US" sz="1100"/>
              <a:t>[3] LTA | LTA Media Statement on Recent Bus Interchange Clusters</a:t>
            </a:r>
          </a:p>
          <a:p>
            <a:r>
              <a:rPr lang="en-US" sz="1100"/>
              <a:t>[4] https://www.moh.gov.sg/covid-19/past-updates</a:t>
            </a:r>
          </a:p>
          <a:p>
            <a:r>
              <a:rPr lang="en-US" sz="1100"/>
              <a:t>[5] Tan, C. (10 February 2021). Bus, train ridership in Singapore falls to 11-year low amid Covid-19 pandemic. The Straits Times.</a:t>
            </a:r>
          </a:p>
          <a:p>
            <a:r>
              <a:rPr lang="en-US" sz="1100"/>
              <a:t>[6] LTA | LTA Media Statement on Recent Bus Interchange Clusters</a:t>
            </a:r>
          </a:p>
          <a:p>
            <a:r>
              <a:rPr lang="en-US" sz="1100"/>
              <a:t>[7] LTA | LTA and PTOs: Joint Media Release on Bus Service Frequency</a:t>
            </a:r>
          </a:p>
          <a:p>
            <a:r>
              <a:rPr lang="en-US" sz="1100"/>
              <a:t>[8] Chen, Y., </a:t>
            </a:r>
            <a:r>
              <a:rPr lang="en-US" sz="1100" err="1"/>
              <a:t>Bouferguene</a:t>
            </a:r>
            <a:r>
              <a:rPr lang="en-US" sz="1100"/>
              <a:t>, A., Shen, Y., &amp; Al-Hussein, M. (2019). Assessing accessibility-based service effectiveness (ABSEV) and social equity for urban bus transit: A sustainability perspective. Sustainable Cities and Society, 44, 499-510.</a:t>
            </a:r>
          </a:p>
          <a:p>
            <a:r>
              <a:rPr lang="en-US" sz="1100"/>
              <a:t>[9] Eric M </a:t>
            </a:r>
            <a:r>
              <a:rPr lang="en-US" sz="1100" err="1"/>
              <a:t>Delmelle</a:t>
            </a:r>
            <a:r>
              <a:rPr lang="en-US" sz="1100"/>
              <a:t>, Shuping Li, and Alan T Murray. 2012. Identifying bus stop redundancy: A </a:t>
            </a:r>
            <a:r>
              <a:rPr lang="en-US" sz="1100" err="1"/>
              <a:t>gis</a:t>
            </a:r>
            <a:r>
              <a:rPr lang="en-US" sz="1100"/>
              <a:t>-based spatial optimization approach. Computers, Environment and Urban Systems 36, 5 (2012), 445–455</a:t>
            </a:r>
          </a:p>
          <a:p>
            <a:r>
              <a:rPr lang="en-US" sz="1100"/>
              <a:t>[10] Alan T Murray and </a:t>
            </a:r>
            <a:r>
              <a:rPr lang="en-US" sz="1100" err="1"/>
              <a:t>Xiaolan</a:t>
            </a:r>
            <a:r>
              <a:rPr lang="en-US" sz="1100"/>
              <a:t> Wu. (2003). Accessibility tradeoffs in public transit planning. Journal of Geographical Systems 5(1), 93–107.</a:t>
            </a:r>
          </a:p>
          <a:p>
            <a:r>
              <a:rPr lang="en-US" sz="1100"/>
              <a:t>[11] Liang, Y., Gao, S., Wu, T., Wang, S., &amp; Wu, Y. (2018, November). Optimizing bus stop spacing using the simulated annealing algorithm with spatial interaction coverage model. In Proceedings of the 11th ACM SIGSPATIAL International Workshop on Computational Transportation Science (pp. 53-59).</a:t>
            </a:r>
          </a:p>
          <a:p>
            <a:r>
              <a:rPr lang="en-US" sz="1100"/>
              <a:t>[12] David L Huff. 1963. A probabilistic analysis of shopping center trade areas. Land economics 39, 1 (1963), 81–90</a:t>
            </a:r>
          </a:p>
          <a:p>
            <a:r>
              <a:rPr lang="en-US" sz="1100"/>
              <a:t>[13] Vincent </a:t>
            </a:r>
            <a:r>
              <a:rPr lang="en-US" sz="1100" err="1"/>
              <a:t>Chakour</a:t>
            </a:r>
            <a:r>
              <a:rPr lang="en-US" sz="1100"/>
              <a:t> and Naveen </a:t>
            </a:r>
            <a:r>
              <a:rPr lang="en-US" sz="1100" err="1"/>
              <a:t>Eluru</a:t>
            </a:r>
            <a:r>
              <a:rPr lang="en-US" sz="1100"/>
              <a:t>. 2016. Examining the influence of stop level infrastructure and built environment on bus ridership in Montreal. Journal of Transport Geography 51 (2016), 205–217.</a:t>
            </a:r>
          </a:p>
          <a:p>
            <a:r>
              <a:rPr lang="en-US" sz="1100"/>
              <a:t>[14] Zhou, </a:t>
            </a:r>
            <a:r>
              <a:rPr lang="en-US" sz="1100" err="1"/>
              <a:t>Jibiao</a:t>
            </a:r>
            <a:r>
              <a:rPr lang="en-US" sz="1100"/>
              <a:t> &amp; Ma, </a:t>
            </a:r>
            <a:r>
              <a:rPr lang="en-US" sz="1100" err="1"/>
              <a:t>Changxi</a:t>
            </a:r>
            <a:r>
              <a:rPr lang="en-US" sz="1100"/>
              <a:t> &amp; dong, sheng &amp; </a:t>
            </a:r>
            <a:r>
              <a:rPr lang="en-US" sz="1100" err="1"/>
              <a:t>zhang</a:t>
            </a:r>
            <a:r>
              <a:rPr lang="en-US" sz="1100"/>
              <a:t>, </a:t>
            </a:r>
            <a:r>
              <a:rPr lang="en-US" sz="1100" err="1"/>
              <a:t>mingjie</a:t>
            </a:r>
            <a:r>
              <a:rPr lang="en-US" sz="1100"/>
              <a:t>. (2020). Unconventional Prevention Strategies for Urban Public Transport in the COVID-19 Epidemic: Taking Ningbo City as a Case Study. 33(11), 1-11</a:t>
            </a:r>
          </a:p>
          <a:p>
            <a:r>
              <a:rPr lang="en-US" sz="1100"/>
              <a:t>[15] Zhang Yi, Wang </a:t>
            </a:r>
            <a:r>
              <a:rPr lang="en-US" sz="1100" err="1"/>
              <a:t>Xue-cheng</a:t>
            </a:r>
            <a:r>
              <a:rPr lang="en-US" sz="1100"/>
              <a:t>, BI Qing-</a:t>
            </a:r>
            <a:r>
              <a:rPr lang="en-US" sz="1100" err="1"/>
              <a:t>hua</a:t>
            </a:r>
            <a:r>
              <a:rPr lang="en-US" sz="1100"/>
              <a:t>. (2020). Travel-infected Susceptibility Based on Transmission Mechanism of COVID-19. Transport Research, 6 (1): 73-80</a:t>
            </a:r>
          </a:p>
          <a:p>
            <a:r>
              <a:rPr lang="en-US" sz="1100"/>
              <a:t>[16] </a:t>
            </a:r>
            <a:r>
              <a:rPr lang="en-US" sz="1100" err="1"/>
              <a:t>Gkiotsalitis</a:t>
            </a:r>
            <a:r>
              <a:rPr lang="en-US" sz="1100"/>
              <a:t>, K., &amp; Cats, O. (2021). Public transport planning adaption under the COVID-19 pandemic crisis: literature review of research needs and directions. Transport Reviews, 41(3), 374-392.</a:t>
            </a:r>
          </a:p>
          <a:p>
            <a:r>
              <a:rPr lang="en-US" sz="1100"/>
              <a:t>[17] </a:t>
            </a:r>
            <a:r>
              <a:rPr lang="en-US" sz="1100" err="1"/>
              <a:t>Gkiotsalitis</a:t>
            </a:r>
            <a:r>
              <a:rPr lang="en-US" sz="1100"/>
              <a:t>, K., Wu, Z., &amp; Cats, O. (2019b). A cost-minimization model for bus fleet allocation featuring the tactical generation of short-turning and interlining options. Transportation Research Part C: Emerging Technologies, 98, 14–36.</a:t>
            </a:r>
          </a:p>
          <a:p>
            <a:r>
              <a:rPr lang="en-US" sz="1100"/>
              <a:t>[18] </a:t>
            </a:r>
            <a:r>
              <a:rPr lang="en-US" sz="1100" err="1"/>
              <a:t>Gkiotsalitis</a:t>
            </a:r>
            <a:r>
              <a:rPr lang="en-US" sz="1100"/>
              <a:t>, K., &amp; Cats, O. (2021). Optimal frequency setting of metro services in the age of COVID-19 distancing measures. </a:t>
            </a:r>
            <a:r>
              <a:rPr lang="en-US" sz="1100" err="1"/>
              <a:t>Transportmetrica</a:t>
            </a:r>
            <a:r>
              <a:rPr lang="en-US" sz="1100"/>
              <a:t> A: Transport Science, 1-21.</a:t>
            </a:r>
          </a:p>
          <a:p>
            <a:r>
              <a:rPr lang="en-US" sz="1100"/>
              <a:t>[19] </a:t>
            </a:r>
            <a:r>
              <a:rPr lang="en-US" sz="1100" err="1"/>
              <a:t>Steinbrunn</a:t>
            </a:r>
            <a:r>
              <a:rPr lang="en-US" sz="1100"/>
              <a:t> M, </a:t>
            </a:r>
            <a:r>
              <a:rPr lang="en-US" sz="1100" err="1"/>
              <a:t>Moerkotte</a:t>
            </a:r>
            <a:r>
              <a:rPr lang="en-US" sz="1100"/>
              <a:t> G, Kemper A. Heuristic and Randomized Optimization for the Join Ordering Problem [J]. The VLDB Journal, 1997, 6 (3) :8 - 17.</a:t>
            </a:r>
          </a:p>
          <a:p>
            <a:r>
              <a:rPr lang="en-US" sz="1100"/>
              <a:t>[20] </a:t>
            </a:r>
            <a:r>
              <a:rPr lang="en-US" sz="1100" err="1"/>
              <a:t>Vladimír</a:t>
            </a:r>
            <a:r>
              <a:rPr lang="en-US" sz="1100"/>
              <a:t> </a:t>
            </a:r>
            <a:r>
              <a:rPr lang="en-US" sz="1100" err="1"/>
              <a:t>Černy</a:t>
            </a:r>
            <a:r>
              <a:rPr lang="en-US" sz="1100"/>
              <a:t>. 1985. Thermodynamical approach to the traveling `salesman problem: An efficient simulation algorithm. Journal of optimization theory and applications 45, 1 (1985), 41–5</a:t>
            </a:r>
          </a:p>
          <a:p>
            <a:r>
              <a:rPr lang="en-US" sz="1100"/>
              <a:t>[21] Tatyana </a:t>
            </a:r>
            <a:r>
              <a:rPr lang="en-US" sz="1100" err="1"/>
              <a:t>Valentinovna</a:t>
            </a:r>
            <a:r>
              <a:rPr lang="en-US" sz="1100"/>
              <a:t> </a:t>
            </a:r>
            <a:r>
              <a:rPr lang="en-US" sz="1100" err="1"/>
              <a:t>Levanova</a:t>
            </a:r>
            <a:r>
              <a:rPr lang="en-US" sz="1100"/>
              <a:t> and MA </a:t>
            </a:r>
            <a:r>
              <a:rPr lang="en-US" sz="1100" err="1"/>
              <a:t>Loresh</a:t>
            </a:r>
            <a:r>
              <a:rPr lang="en-US" sz="1100"/>
              <a:t>. 2004. Algorithms of ant system and simulated annealing for the p-median problem. Automation and Remote Control 65, 3 (2004), 431–438</a:t>
            </a:r>
          </a:p>
          <a:p>
            <a:r>
              <a:rPr lang="en-US" sz="1100"/>
              <a:t>[22] Murray, A. T., &amp; Church, R. (1996). Applying simulated annealing to location-planning models. Journal of Heuristics, 2, 31–53</a:t>
            </a:r>
          </a:p>
          <a:p>
            <a:r>
              <a:rPr lang="en-US" sz="1100"/>
              <a:t>[23] Wang, Chao; Ye, </a:t>
            </a:r>
            <a:r>
              <a:rPr lang="en-US" sz="1100" err="1"/>
              <a:t>Zhirui</a:t>
            </a:r>
            <a:r>
              <a:rPr lang="en-US" sz="1100"/>
              <a:t>; Chen, </a:t>
            </a:r>
            <a:r>
              <a:rPr lang="en-US" sz="1100" err="1"/>
              <a:t>Enhui</a:t>
            </a:r>
            <a:r>
              <a:rPr lang="en-US" sz="1100"/>
              <a:t>; Xu, </a:t>
            </a:r>
            <a:r>
              <a:rPr lang="en-US" sz="1100" err="1"/>
              <a:t>Mingtao</a:t>
            </a:r>
            <a:r>
              <a:rPr lang="en-US" sz="1100"/>
              <a:t>; Wang, Wei (2019). Diffusion approximation for exploring the correlation between failure rate and bus-stop operation. </a:t>
            </a:r>
            <a:r>
              <a:rPr lang="en-US" sz="1100" err="1"/>
              <a:t>Transportmetrica</a:t>
            </a:r>
            <a:r>
              <a:rPr lang="en-US" sz="1100"/>
              <a:t> A: Transport Science,1–15.    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672005B-16C1-42D7-887E-E9A35B4D1D02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F9F05D69-B0EE-4EAE-B7FC-960412202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7" name="图片 6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665540B5-C940-4145-9DF2-FBBC64EC7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228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星形: 五角 12"/>
          <p:cNvSpPr/>
          <p:nvPr/>
        </p:nvSpPr>
        <p:spPr>
          <a:xfrm>
            <a:off x="8212229" y="4151136"/>
            <a:ext cx="342036" cy="342036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星形: 五角 13"/>
          <p:cNvSpPr/>
          <p:nvPr/>
        </p:nvSpPr>
        <p:spPr>
          <a:xfrm>
            <a:off x="8902929" y="4552828"/>
            <a:ext cx="204161" cy="204160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星形: 五角 14"/>
          <p:cNvSpPr/>
          <p:nvPr/>
        </p:nvSpPr>
        <p:spPr>
          <a:xfrm>
            <a:off x="8629831" y="4940582"/>
            <a:ext cx="153216" cy="153216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0" y="5327874"/>
            <a:ext cx="7920000" cy="926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424784" y="4464417"/>
            <a:ext cx="4536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kern="100" spc="30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THANK YOU!</a:t>
            </a:r>
            <a:endParaRPr lang="zh-CN" altLang="en-US" sz="4400" b="1" kern="100" spc="30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C8719C4-14E7-4168-82A5-53F862ED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870F525-2B7F-4104-AB70-B64069E5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16378" cy="75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582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/>
                <a:ea typeface="微软雅黑"/>
              </a:rPr>
              <a:t>Analysis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E08A6823-5787-4D29-837D-D28342E27AD2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23</a:t>
            </a:fld>
            <a:endParaRPr lang="zh-CN" altLang="en-US"/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DA1688A2-4034-4DCA-B79D-ED3AEBC48B9E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23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F78ABD-FB2B-4F34-B475-1C18EEF792A5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156ACC7-E00E-4D06-B5C1-A55B47AC6E49}"/>
              </a:ext>
            </a:extLst>
          </p:cNvPr>
          <p:cNvSpPr txBox="1"/>
          <p:nvPr/>
        </p:nvSpPr>
        <p:spPr>
          <a:xfrm>
            <a:off x="1028957" y="9426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Spatial Interaction Coverage Model (SIC)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F403CC5-CD69-4270-A5FD-83C624B4CF2B}"/>
              </a:ext>
            </a:extLst>
          </p:cNvPr>
          <p:cNvSpPr txBox="1"/>
          <p:nvPr/>
        </p:nvSpPr>
        <p:spPr>
          <a:xfrm>
            <a:off x="931905" y="1774153"/>
            <a:ext cx="7636485" cy="43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b="1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About the α and β in SIC</a:t>
            </a:r>
            <a:endParaRPr lang="zh-CN" altLang="en-US" sz="2000" b="1" kern="1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C2A0109-C7EA-48BE-9274-E57093D88F80}"/>
                  </a:ext>
                </a:extLst>
              </p:cNvPr>
              <p:cNvSpPr/>
              <p:nvPr/>
            </p:nvSpPr>
            <p:spPr>
              <a:xfrm>
                <a:off x="841689" y="2212030"/>
                <a:ext cx="6180547" cy="30047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atinLnBrk="1">
                  <a:lnSpc>
                    <a:spcPct val="200000"/>
                  </a:lnSpc>
                </a:pPr>
                <a:r>
                  <a:rPr lang="en-US" altLang="zh-CN" kern="1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S</a:t>
                </a:r>
                <a:r>
                  <a:rPr lang="en-US" altLang="zh-CN" kern="100" baseline="-250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ij</a:t>
                </a:r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=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i="1" kern="10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i="1" kern="10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CN" i="1" kern="10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β</m:t>
                            </m:r>
                          </m:sup>
                        </m:sSub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CN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CN" i="1" kern="10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en-US" altLang="zh-CN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b="0" i="1" kern="100" baseline="-250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CN" i="1" kern="10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0" i="1" kern="10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zh-CN" b="0" i="1" kern="10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i="1" kern="10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altLang="zh-CN" i="1" kern="10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i="1" kern="10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i="1" kern="10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ik</m:t>
                                </m:r>
                              </m:sub>
                              <m:sup>
                                <m:r>
                                  <a:rPr lang="en-US" altLang="zh-CN" b="0" i="1" kern="10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i="1" kern="10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β</m:t>
                                </m:r>
                              </m:sup>
                            </m:sSubSup>
                          </m:e>
                        </m:nary>
                      </m:den>
                    </m:f>
                  </m:oMath>
                </a14:m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]α</a:t>
                </a:r>
                <a:r>
                  <a:rPr lang="en-US" altLang="zh-CN" kern="100" baseline="-250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i</a:t>
                </a:r>
                <a:r>
                  <a:rPr lang="en-US" altLang="zh-CN" kern="1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X</a:t>
                </a:r>
                <a:r>
                  <a:rPr lang="en-US" altLang="zh-CN" kern="100" baseline="-250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j</a:t>
                </a:r>
                <a:endParaRPr lang="en-US" altLang="zh-CN" kern="10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latinLnBrk="1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We are going to use linear regress to estimate the coefficient in the attractiveness formular, then find out the optimal value of α and β. We implement the linear regression by </a:t>
                </a:r>
                <a:r>
                  <a:rPr lang="en-US" altLang="zh-CN" kern="1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Pytorch</a:t>
                </a:r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.</a:t>
                </a: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C2A0109-C7EA-48BE-9274-E57093D88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89" y="2212030"/>
                <a:ext cx="6180547" cy="3004797"/>
              </a:xfrm>
              <a:prstGeom prst="rect">
                <a:avLst/>
              </a:prstGeom>
              <a:blipFill>
                <a:blip r:embed="rId3"/>
                <a:stretch>
                  <a:fillRect l="-789" r="-690" b="-2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AF0FAFAB-3639-4493-A157-38562E448193}"/>
              </a:ext>
            </a:extLst>
          </p:cNvPr>
          <p:cNvSpPr txBox="1"/>
          <p:nvPr/>
        </p:nvSpPr>
        <p:spPr>
          <a:xfrm>
            <a:off x="841690" y="5216827"/>
            <a:ext cx="6096000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it-IT" altLang="zh-CN" b="0" i="0" u="none" strike="noStrike" kern="100" cap="none" spc="0" normalizeH="0" baseline="-2500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i</a:t>
            </a:r>
            <a:r>
              <a:rPr kumimoji="0" lang="it-IT" altLang="zh-CN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   = a  * P</a:t>
            </a:r>
            <a:r>
              <a:rPr kumimoji="0" lang="it-IT" altLang="zh-CN" b="0" i="0" u="none" strike="noStrike" kern="100" cap="none" spc="0" normalizeH="0" baseline="-2500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i</a:t>
            </a:r>
            <a:r>
              <a:rPr kumimoji="0" lang="it-IT" altLang="zh-CN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  +b  * I</a:t>
            </a:r>
            <a:r>
              <a:rPr kumimoji="0" lang="it-IT" altLang="zh-CN" b="0" i="0" u="none" strike="noStrike" kern="100" cap="none" spc="0" normalizeH="0" baseline="-2500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i</a:t>
            </a:r>
            <a:r>
              <a:rPr kumimoji="0" lang="it-IT" altLang="zh-CN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  + c  * A</a:t>
            </a:r>
            <a:r>
              <a:rPr kumimoji="0" lang="it-IT" altLang="zh-CN" b="0" i="0" u="none" strike="noStrike" kern="100" cap="none" spc="0" normalizeH="0" baseline="-2500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i</a:t>
            </a:r>
            <a:endParaRPr kumimoji="0" lang="en-US" altLang="zh-CN" b="0" i="0" u="none" strike="noStrike" kern="100" cap="none" spc="0" normalizeH="0" baseline="-2500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A790F1F-216E-4A85-9743-F74912DBA9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58"/>
          <a:stretch/>
        </p:blipFill>
        <p:spPr>
          <a:xfrm>
            <a:off x="7433065" y="4529600"/>
            <a:ext cx="3823406" cy="17513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CA11A25-0DC4-472C-8341-860BF293D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998" y="1550440"/>
            <a:ext cx="3823406" cy="297916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D5C3B6-0CF3-481B-A6C0-AD1C55BE2FAF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83589856-5736-4F25-8CF6-7CD8298CC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7" name="图片 16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7928D97A-285E-4E6D-BDBE-3C3B01193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8357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A8640F7-7C29-4942-A469-B99E6C6570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21116020">
            <a:off x="8238743" y="1080959"/>
            <a:ext cx="5556765" cy="50175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/>
                <a:ea typeface="微软雅黑"/>
              </a:rPr>
              <a:t>Analysis</a:t>
            </a:r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BC0AB9F1-6177-480F-8AE3-2365220B206E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 dirty="0"/>
              <a:pPr/>
              <a:t>24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C366B6D-3142-4E4B-9658-366BF5E8164B}"/>
              </a:ext>
            </a:extLst>
          </p:cNvPr>
          <p:cNvSpPr txBox="1"/>
          <p:nvPr/>
        </p:nvSpPr>
        <p:spPr>
          <a:xfrm>
            <a:off x="1028957" y="9426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Determine the weights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824B6C-D636-422B-A611-5FCD039DD629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D774D46-0E68-46AE-89DB-F36184E0D099}"/>
              </a:ext>
            </a:extLst>
          </p:cNvPr>
          <p:cNvSpPr/>
          <p:nvPr/>
        </p:nvSpPr>
        <p:spPr>
          <a:xfrm>
            <a:off x="1182624" y="2111417"/>
            <a:ext cx="6190345" cy="3339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200000"/>
              </a:lnSpc>
            </a:pP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About the attractiveness of bus stops, we will consider a </a:t>
            </a:r>
          </a:p>
          <a:p>
            <a:pPr latinLnBrk="1">
              <a:lnSpc>
                <a:spcPct val="200000"/>
              </a:lnSpc>
            </a:pP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variety of parameters. Such as the route diversity, residential areas, and shopping malls, etc. We will use PCA to determine the weights of each parameter. Then we will aggregate all </a:t>
            </a:r>
          </a:p>
          <a:p>
            <a:pPr latinLnBrk="1">
              <a:lnSpc>
                <a:spcPct val="200000"/>
              </a:lnSpc>
            </a:pP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parameters to represent the attractiveness of each bus stops.</a:t>
            </a:r>
          </a:p>
          <a:p>
            <a:pPr latinLnBrk="1">
              <a:lnSpc>
                <a:spcPct val="200000"/>
              </a:lnSpc>
            </a:pP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(PCA result has passed the KMO test).</a:t>
            </a:r>
            <a:endParaRPr lang="zh-CN" altLang="en-US" kern="1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AE9DBE7-674B-4C28-A988-3E9D5DD4285D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29A2820-B32A-4CD7-AD88-A8FB47A09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5" name="图片 14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5936F286-735B-4A12-AC6B-914BCF939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4628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621011E-F594-4A1E-84CA-BD257544B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035" y="2137908"/>
            <a:ext cx="3314278" cy="315213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8492B38-D131-436C-8955-3EB0EEADCF88}"/>
              </a:ext>
            </a:extLst>
          </p:cNvPr>
          <p:cNvSpPr txBox="1"/>
          <p:nvPr/>
        </p:nvSpPr>
        <p:spPr>
          <a:xfrm>
            <a:off x="1030403" y="1735774"/>
            <a:ext cx="7484872" cy="403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altLang="zh-CN" sz="1800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The outbreak of COVID-19 affects all aspects of people's lives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BFAE9CD-3487-43A6-ACCC-7CB3EA873912}"/>
              </a:ext>
            </a:extLst>
          </p:cNvPr>
          <p:cNvSpPr txBox="1"/>
          <p:nvPr/>
        </p:nvSpPr>
        <p:spPr>
          <a:xfrm>
            <a:off x="841690" y="2151195"/>
            <a:ext cx="6909942" cy="66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Transportation, especially public transport, is </a:t>
            </a:r>
            <a:r>
              <a:rPr lang="en-US" altLang="zh-CN" sz="1600" kern="10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one of the most severely affected aspects due to this epidemic.</a:t>
            </a:r>
            <a:endParaRPr kumimoji="0" lang="en-US" altLang="zh-CN" sz="1600" b="0" i="0" u="none" strike="noStrike" kern="1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7D16C40-7B67-4155-B19C-495A4AB2E7FB}"/>
              </a:ext>
            </a:extLst>
          </p:cNvPr>
          <p:cNvSpPr txBox="1"/>
          <p:nvPr/>
        </p:nvSpPr>
        <p:spPr>
          <a:xfrm>
            <a:off x="1030403" y="3230837"/>
            <a:ext cx="6909942" cy="4033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altLang="zh-CN" sz="1800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The outbreak of bus driver infection clusters in Singapore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F9FDE67-1D92-469D-BCD9-0CBFE11913B9}"/>
              </a:ext>
            </a:extLst>
          </p:cNvPr>
          <p:cNvSpPr txBox="1"/>
          <p:nvPr/>
        </p:nvSpPr>
        <p:spPr>
          <a:xfrm>
            <a:off x="841690" y="3646258"/>
            <a:ext cx="6909942" cy="741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Outbreak of infection clusters at bus interchanges in </a:t>
            </a:r>
            <a:r>
              <a:rPr kumimoji="0" lang="en-US" altLang="zh-CN" sz="16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eight regions</a:t>
            </a:r>
          </a:p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Confirmed bus drivers reach </a:t>
            </a:r>
            <a:r>
              <a:rPr kumimoji="0" lang="en-US" altLang="zh-CN" sz="1600" b="1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more than 600</a:t>
            </a:r>
            <a:r>
              <a:rPr kumimoji="0" lang="en-US" altLang="zh-CN" sz="16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93473D9-3AD7-4BF0-B1E2-4A56973941D0}"/>
              </a:ext>
            </a:extLst>
          </p:cNvPr>
          <p:cNvSpPr txBox="1"/>
          <p:nvPr/>
        </p:nvSpPr>
        <p:spPr>
          <a:xfrm>
            <a:off x="1030403" y="4691460"/>
            <a:ext cx="6306312" cy="4033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zh-CN" altLang="en-US" sz="1800" b="1" i="0" u="none" strike="noStrike" kern="1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！</a:t>
            </a:r>
            <a:r>
              <a:rPr lang="en-US" altLang="zh-CN" b="1" kern="100">
                <a:latin typeface="等线" panose="02010600030101010101" pitchFamily="2" charset="-122"/>
                <a:ea typeface="等线" panose="02010600030101010101" pitchFamily="2" charset="-122"/>
              </a:rPr>
              <a:t>C</a:t>
            </a:r>
            <a:r>
              <a:rPr kumimoji="0" lang="en-US" altLang="zh-CN" sz="1800" b="1" i="0" u="none" strike="noStrike" kern="100" cap="none" spc="0" normalizeH="0" baseline="0" noProof="0" err="1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hallenges</a:t>
            </a:r>
            <a:r>
              <a:rPr kumimoji="0" lang="en-US" altLang="zh-CN" sz="1800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occurred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D65DB0D-28E4-4286-9BEA-49B068CF14ED}"/>
              </a:ext>
            </a:extLst>
          </p:cNvPr>
          <p:cNvSpPr txBox="1"/>
          <p:nvPr/>
        </p:nvSpPr>
        <p:spPr>
          <a:xfrm>
            <a:off x="841690" y="5106881"/>
            <a:ext cx="6163936" cy="95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Due to COVID-19 and loss in driver manpower, the LTA had to make adjustments for bus routes. It has been announced that some </a:t>
            </a:r>
            <a:r>
              <a:rPr kumimoji="0" lang="en-US" altLang="zh-CN" sz="160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bus headways </a:t>
            </a:r>
            <a:r>
              <a:rPr kumimoji="0" lang="en-US" altLang="zh-CN" sz="1600" b="0" i="0" u="none" strike="noStrike" kern="1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will be lengthened.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8A99D4D-A326-4587-868F-3AF982C57FF6}"/>
              </a:ext>
            </a:extLst>
          </p:cNvPr>
          <p:cNvSpPr txBox="1"/>
          <p:nvPr/>
        </p:nvSpPr>
        <p:spPr>
          <a:xfrm>
            <a:off x="1028957" y="9426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B91">
                    <a:lumMod val="75000"/>
                  </a:srgbClr>
                </a:solidFill>
                <a:latin typeface="等线" panose="020F0502020204030204"/>
                <a:ea typeface="等线" panose="02010600030101010101" pitchFamily="2" charset="-122"/>
              </a:rPr>
              <a:t>Background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2B91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D73D480-F0C1-41AC-8861-03EFF13C351E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EE526FD7-0711-4F68-9C78-99668B9BF321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3</a:t>
            </a:fld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77F798D-1C5A-4D12-9BAF-E83D3942C236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B09D70C6-7EBE-4F5E-A0FA-CA8C87DE3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5" name="图片 3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C9601781-6784-41C4-8024-515C54B7D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96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239B763-46C6-4528-8012-C6B81C748297}"/>
              </a:ext>
            </a:extLst>
          </p:cNvPr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109695-649C-4357-95E7-165350D50F4D}"/>
              </a:ext>
            </a:extLst>
          </p:cNvPr>
          <p:cNvSpPr txBox="1"/>
          <p:nvPr/>
        </p:nvSpPr>
        <p:spPr>
          <a:xfrm>
            <a:off x="1028957" y="9426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B91">
                    <a:lumMod val="75000"/>
                  </a:srgbClr>
                </a:solidFill>
                <a:latin typeface="等线" panose="020F0502020204030204"/>
                <a:ea typeface="等线" panose="02010600030101010101" pitchFamily="2" charset="-122"/>
              </a:rPr>
              <a:t>Objective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E48D9C7-B001-4A87-9D82-C2EE16AC146C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910FBB8-E68B-4685-A425-02D4FC2714BF}"/>
              </a:ext>
            </a:extLst>
          </p:cNvPr>
          <p:cNvSpPr/>
          <p:nvPr/>
        </p:nvSpPr>
        <p:spPr>
          <a:xfrm>
            <a:off x="4320000" y="1404319"/>
            <a:ext cx="3552000" cy="28617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7D7735-AD81-4894-B3EA-85CD0490C756}"/>
              </a:ext>
            </a:extLst>
          </p:cNvPr>
          <p:cNvSpPr txBox="1"/>
          <p:nvPr/>
        </p:nvSpPr>
        <p:spPr>
          <a:xfrm>
            <a:off x="4539716" y="2672627"/>
            <a:ext cx="3135219" cy="113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Provide</a:t>
            </a:r>
            <a:r>
              <a:rPr kumimoji="0" lang="en-US" altLang="zh-CN" sz="1800" b="1" i="0" u="none" strike="noStrike" kern="1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000" i="0" u="none" strike="noStrike" kern="1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bus service </a:t>
            </a:r>
            <a:r>
              <a:rPr kumimoji="0" lang="en-US" altLang="zh-CN" sz="2000" b="1" i="0" u="none" strike="noStrike" kern="1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optimization advice  </a:t>
            </a:r>
            <a:r>
              <a:rPr kumimoji="0" lang="en-US" altLang="zh-CN" sz="1800" i="0" u="none" strike="noStrike" kern="1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for policy makers</a:t>
            </a:r>
          </a:p>
        </p:txBody>
      </p:sp>
      <p:pic>
        <p:nvPicPr>
          <p:cNvPr id="9" name="图形 8" descr="文档 纯色填充">
            <a:extLst>
              <a:ext uri="{FF2B5EF4-FFF2-40B4-BE49-F238E27FC236}">
                <a16:creationId xmlns:a16="http://schemas.microsoft.com/office/drawing/2014/main" id="{DBBFF188-9080-4C0F-A452-F0F98461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5718" y="4922980"/>
            <a:ext cx="581652" cy="581652"/>
          </a:xfrm>
          <a:prstGeom prst="rect">
            <a:avLst/>
          </a:prstGeom>
        </p:spPr>
      </p:pic>
      <p:pic>
        <p:nvPicPr>
          <p:cNvPr id="10" name="图形 9" descr="巴士 纯色填充">
            <a:extLst>
              <a:ext uri="{FF2B5EF4-FFF2-40B4-BE49-F238E27FC236}">
                <a16:creationId xmlns:a16="http://schemas.microsoft.com/office/drawing/2014/main" id="{86A64CBE-C70A-4F33-B126-17042BA7D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1605024"/>
            <a:ext cx="914400" cy="9144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0679CDD-62E8-439B-AA32-3AD8581CDA12}"/>
              </a:ext>
            </a:extLst>
          </p:cNvPr>
          <p:cNvSpPr txBox="1"/>
          <p:nvPr/>
        </p:nvSpPr>
        <p:spPr>
          <a:xfrm>
            <a:off x="3267370" y="4847012"/>
            <a:ext cx="7043949" cy="7289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zh-CN" b="1" kern="100">
                <a:latin typeface="微软雅黑"/>
                <a:ea typeface="微软雅黑"/>
              </a:rPr>
              <a:t>Develop</a:t>
            </a:r>
            <a:r>
              <a:rPr kumimoji="0" lang="en-US" altLang="zh-CN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</a:rPr>
              <a:t> an evaluation system </a:t>
            </a:r>
            <a:r>
              <a:rPr lang="en-US" altLang="zh-CN" b="1" kern="100">
                <a:latin typeface="微软雅黑"/>
                <a:ea typeface="微软雅黑"/>
              </a:rPr>
              <a:t>that</a:t>
            </a:r>
            <a:r>
              <a:rPr kumimoji="0" lang="en-US" altLang="zh-CN" b="1" i="0" u="none" strike="noStrike" kern="100" cap="none" spc="0" normalizeH="0" baseline="0" noProof="0">
                <a:ln>
                  <a:noFill/>
                </a:ln>
                <a:effectLst/>
                <a:uLnTx/>
                <a:uFillTx/>
                <a:latin typeface="微软雅黑"/>
                <a:ea typeface="微软雅黑"/>
              </a:rPr>
              <a:t> quantifies the influence of multiple different bus routes in a given study area. </a:t>
            </a:r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40B21D4A-1207-4B3D-B7E6-14F462CCCDBB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4</a:t>
            </a:fld>
            <a:endParaRPr lang="zh-CN" altLang="en-US"/>
          </a:p>
        </p:txBody>
      </p:sp>
      <p:pic>
        <p:nvPicPr>
          <p:cNvPr id="5" name="图片 4" descr="图标&#10;&#10;描述已自动生成">
            <a:extLst>
              <a:ext uri="{FF2B5EF4-FFF2-40B4-BE49-F238E27FC236}">
                <a16:creationId xmlns:a16="http://schemas.microsoft.com/office/drawing/2014/main" id="{6C598205-4D90-4FCB-BA04-1085343A4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003" y="211939"/>
            <a:ext cx="615580" cy="6155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ED0BE98-AC28-403D-8ED1-7B7E86278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403"/>
            <a:ext cx="12192000" cy="715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17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8DE14436-61DB-4B34-B954-B75FEF587DFE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5</a:t>
            </a:fld>
            <a:endParaRPr lang="zh-CN" altLang="en-US"/>
          </a:p>
        </p:txBody>
      </p:sp>
      <p:grpSp>
        <p:nvGrpSpPr>
          <p:cNvPr id="4" name="组合 34">
            <a:extLst>
              <a:ext uri="{FF2B5EF4-FFF2-40B4-BE49-F238E27FC236}">
                <a16:creationId xmlns:a16="http://schemas.microsoft.com/office/drawing/2014/main" id="{5369B611-1F17-4D98-9C9B-65C5F00AC77D}"/>
              </a:ext>
            </a:extLst>
          </p:cNvPr>
          <p:cNvGrpSpPr/>
          <p:nvPr/>
        </p:nvGrpSpPr>
        <p:grpSpPr>
          <a:xfrm>
            <a:off x="756467" y="891370"/>
            <a:ext cx="525570" cy="687077"/>
            <a:chOff x="10445750" y="793750"/>
            <a:chExt cx="1457326" cy="1954213"/>
          </a:xfrm>
        </p:grpSpPr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E3F01CBC-90C4-4440-A2C1-C1E0410D0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6013" y="1746250"/>
              <a:ext cx="627063" cy="1001713"/>
            </a:xfrm>
            <a:custGeom>
              <a:avLst/>
              <a:gdLst>
                <a:gd name="T0" fmla="*/ 27 w 395"/>
                <a:gd name="T1" fmla="*/ 2 h 631"/>
                <a:gd name="T2" fmla="*/ 0 w 395"/>
                <a:gd name="T3" fmla="*/ 33 h 631"/>
                <a:gd name="T4" fmla="*/ 2 w 395"/>
                <a:gd name="T5" fmla="*/ 604 h 631"/>
                <a:gd name="T6" fmla="*/ 35 w 395"/>
                <a:gd name="T7" fmla="*/ 631 h 631"/>
                <a:gd name="T8" fmla="*/ 236 w 395"/>
                <a:gd name="T9" fmla="*/ 508 h 631"/>
                <a:gd name="T10" fmla="*/ 311 w 395"/>
                <a:gd name="T11" fmla="*/ 498 h 631"/>
                <a:gd name="T12" fmla="*/ 330 w 395"/>
                <a:gd name="T13" fmla="*/ 631 h 631"/>
                <a:gd name="T14" fmla="*/ 376 w 395"/>
                <a:gd name="T15" fmla="*/ 625 h 631"/>
                <a:gd name="T16" fmla="*/ 395 w 395"/>
                <a:gd name="T17" fmla="*/ 587 h 631"/>
                <a:gd name="T18" fmla="*/ 389 w 395"/>
                <a:gd name="T19" fmla="*/ 19 h 631"/>
                <a:gd name="T20" fmla="*/ 351 w 395"/>
                <a:gd name="T21" fmla="*/ 0 h 631"/>
                <a:gd name="T22" fmla="*/ 161 w 395"/>
                <a:gd name="T23" fmla="*/ 546 h 631"/>
                <a:gd name="T24" fmla="*/ 83 w 395"/>
                <a:gd name="T25" fmla="*/ 550 h 631"/>
                <a:gd name="T26" fmla="*/ 73 w 395"/>
                <a:gd name="T27" fmla="*/ 510 h 631"/>
                <a:gd name="T28" fmla="*/ 148 w 395"/>
                <a:gd name="T29" fmla="*/ 493 h 631"/>
                <a:gd name="T30" fmla="*/ 167 w 395"/>
                <a:gd name="T31" fmla="*/ 510 h 631"/>
                <a:gd name="T32" fmla="*/ 161 w 395"/>
                <a:gd name="T33" fmla="*/ 441 h 631"/>
                <a:gd name="T34" fmla="*/ 83 w 395"/>
                <a:gd name="T35" fmla="*/ 445 h 631"/>
                <a:gd name="T36" fmla="*/ 73 w 395"/>
                <a:gd name="T37" fmla="*/ 406 h 631"/>
                <a:gd name="T38" fmla="*/ 148 w 395"/>
                <a:gd name="T39" fmla="*/ 389 h 631"/>
                <a:gd name="T40" fmla="*/ 167 w 395"/>
                <a:gd name="T41" fmla="*/ 406 h 631"/>
                <a:gd name="T42" fmla="*/ 161 w 395"/>
                <a:gd name="T43" fmla="*/ 337 h 631"/>
                <a:gd name="T44" fmla="*/ 83 w 395"/>
                <a:gd name="T45" fmla="*/ 341 h 631"/>
                <a:gd name="T46" fmla="*/ 73 w 395"/>
                <a:gd name="T47" fmla="*/ 301 h 631"/>
                <a:gd name="T48" fmla="*/ 148 w 395"/>
                <a:gd name="T49" fmla="*/ 282 h 631"/>
                <a:gd name="T50" fmla="*/ 167 w 395"/>
                <a:gd name="T51" fmla="*/ 301 h 631"/>
                <a:gd name="T52" fmla="*/ 161 w 395"/>
                <a:gd name="T53" fmla="*/ 232 h 631"/>
                <a:gd name="T54" fmla="*/ 83 w 395"/>
                <a:gd name="T55" fmla="*/ 236 h 631"/>
                <a:gd name="T56" fmla="*/ 73 w 395"/>
                <a:gd name="T57" fmla="*/ 197 h 631"/>
                <a:gd name="T58" fmla="*/ 148 w 395"/>
                <a:gd name="T59" fmla="*/ 178 h 631"/>
                <a:gd name="T60" fmla="*/ 167 w 395"/>
                <a:gd name="T61" fmla="*/ 197 h 631"/>
                <a:gd name="T62" fmla="*/ 161 w 395"/>
                <a:gd name="T63" fmla="*/ 128 h 631"/>
                <a:gd name="T64" fmla="*/ 83 w 395"/>
                <a:gd name="T65" fmla="*/ 132 h 631"/>
                <a:gd name="T66" fmla="*/ 73 w 395"/>
                <a:gd name="T67" fmla="*/ 92 h 631"/>
                <a:gd name="T68" fmla="*/ 148 w 395"/>
                <a:gd name="T69" fmla="*/ 73 h 631"/>
                <a:gd name="T70" fmla="*/ 167 w 395"/>
                <a:gd name="T71" fmla="*/ 92 h 631"/>
                <a:gd name="T72" fmla="*/ 318 w 395"/>
                <a:gd name="T73" fmla="*/ 441 h 631"/>
                <a:gd name="T74" fmla="*/ 238 w 395"/>
                <a:gd name="T75" fmla="*/ 445 h 631"/>
                <a:gd name="T76" fmla="*/ 228 w 395"/>
                <a:gd name="T77" fmla="*/ 406 h 631"/>
                <a:gd name="T78" fmla="*/ 305 w 395"/>
                <a:gd name="T79" fmla="*/ 389 h 631"/>
                <a:gd name="T80" fmla="*/ 322 w 395"/>
                <a:gd name="T81" fmla="*/ 406 h 631"/>
                <a:gd name="T82" fmla="*/ 318 w 395"/>
                <a:gd name="T83" fmla="*/ 337 h 631"/>
                <a:gd name="T84" fmla="*/ 238 w 395"/>
                <a:gd name="T85" fmla="*/ 341 h 631"/>
                <a:gd name="T86" fmla="*/ 228 w 395"/>
                <a:gd name="T87" fmla="*/ 301 h 631"/>
                <a:gd name="T88" fmla="*/ 305 w 395"/>
                <a:gd name="T89" fmla="*/ 282 h 631"/>
                <a:gd name="T90" fmla="*/ 322 w 395"/>
                <a:gd name="T91" fmla="*/ 301 h 631"/>
                <a:gd name="T92" fmla="*/ 318 w 395"/>
                <a:gd name="T93" fmla="*/ 232 h 631"/>
                <a:gd name="T94" fmla="*/ 238 w 395"/>
                <a:gd name="T95" fmla="*/ 236 h 631"/>
                <a:gd name="T96" fmla="*/ 228 w 395"/>
                <a:gd name="T97" fmla="*/ 197 h 631"/>
                <a:gd name="T98" fmla="*/ 305 w 395"/>
                <a:gd name="T99" fmla="*/ 178 h 631"/>
                <a:gd name="T100" fmla="*/ 322 w 395"/>
                <a:gd name="T101" fmla="*/ 197 h 631"/>
                <a:gd name="T102" fmla="*/ 318 w 395"/>
                <a:gd name="T103" fmla="*/ 128 h 631"/>
                <a:gd name="T104" fmla="*/ 238 w 395"/>
                <a:gd name="T105" fmla="*/ 132 h 631"/>
                <a:gd name="T106" fmla="*/ 228 w 395"/>
                <a:gd name="T107" fmla="*/ 92 h 631"/>
                <a:gd name="T108" fmla="*/ 305 w 395"/>
                <a:gd name="T109" fmla="*/ 73 h 631"/>
                <a:gd name="T110" fmla="*/ 322 w 395"/>
                <a:gd name="T111" fmla="*/ 92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5" h="631">
                  <a:moveTo>
                    <a:pt x="351" y="0"/>
                  </a:moveTo>
                  <a:lnTo>
                    <a:pt x="44" y="0"/>
                  </a:lnTo>
                  <a:lnTo>
                    <a:pt x="44" y="0"/>
                  </a:lnTo>
                  <a:lnTo>
                    <a:pt x="35" y="0"/>
                  </a:lnTo>
                  <a:lnTo>
                    <a:pt x="27" y="2"/>
                  </a:lnTo>
                  <a:lnTo>
                    <a:pt x="19" y="6"/>
                  </a:lnTo>
                  <a:lnTo>
                    <a:pt x="12" y="13"/>
                  </a:lnTo>
                  <a:lnTo>
                    <a:pt x="6" y="19"/>
                  </a:lnTo>
                  <a:lnTo>
                    <a:pt x="2" y="25"/>
                  </a:lnTo>
                  <a:lnTo>
                    <a:pt x="0" y="33"/>
                  </a:lnTo>
                  <a:lnTo>
                    <a:pt x="0" y="44"/>
                  </a:lnTo>
                  <a:lnTo>
                    <a:pt x="0" y="587"/>
                  </a:lnTo>
                  <a:lnTo>
                    <a:pt x="0" y="587"/>
                  </a:lnTo>
                  <a:lnTo>
                    <a:pt x="0" y="596"/>
                  </a:lnTo>
                  <a:lnTo>
                    <a:pt x="2" y="604"/>
                  </a:lnTo>
                  <a:lnTo>
                    <a:pt x="6" y="613"/>
                  </a:lnTo>
                  <a:lnTo>
                    <a:pt x="12" y="619"/>
                  </a:lnTo>
                  <a:lnTo>
                    <a:pt x="19" y="625"/>
                  </a:lnTo>
                  <a:lnTo>
                    <a:pt x="27" y="629"/>
                  </a:lnTo>
                  <a:lnTo>
                    <a:pt x="35" y="631"/>
                  </a:lnTo>
                  <a:lnTo>
                    <a:pt x="44" y="631"/>
                  </a:lnTo>
                  <a:lnTo>
                    <a:pt x="236" y="631"/>
                  </a:lnTo>
                  <a:lnTo>
                    <a:pt x="236" y="514"/>
                  </a:lnTo>
                  <a:lnTo>
                    <a:pt x="236" y="514"/>
                  </a:lnTo>
                  <a:lnTo>
                    <a:pt x="236" y="508"/>
                  </a:lnTo>
                  <a:lnTo>
                    <a:pt x="240" y="502"/>
                  </a:lnTo>
                  <a:lnTo>
                    <a:pt x="247" y="498"/>
                  </a:lnTo>
                  <a:lnTo>
                    <a:pt x="255" y="498"/>
                  </a:lnTo>
                  <a:lnTo>
                    <a:pt x="311" y="498"/>
                  </a:lnTo>
                  <a:lnTo>
                    <a:pt x="311" y="498"/>
                  </a:lnTo>
                  <a:lnTo>
                    <a:pt x="318" y="498"/>
                  </a:lnTo>
                  <a:lnTo>
                    <a:pt x="324" y="502"/>
                  </a:lnTo>
                  <a:lnTo>
                    <a:pt x="328" y="508"/>
                  </a:lnTo>
                  <a:lnTo>
                    <a:pt x="330" y="514"/>
                  </a:lnTo>
                  <a:lnTo>
                    <a:pt x="330" y="631"/>
                  </a:lnTo>
                  <a:lnTo>
                    <a:pt x="351" y="631"/>
                  </a:lnTo>
                  <a:lnTo>
                    <a:pt x="351" y="631"/>
                  </a:lnTo>
                  <a:lnTo>
                    <a:pt x="359" y="631"/>
                  </a:lnTo>
                  <a:lnTo>
                    <a:pt x="368" y="629"/>
                  </a:lnTo>
                  <a:lnTo>
                    <a:pt x="376" y="625"/>
                  </a:lnTo>
                  <a:lnTo>
                    <a:pt x="382" y="619"/>
                  </a:lnTo>
                  <a:lnTo>
                    <a:pt x="389" y="613"/>
                  </a:lnTo>
                  <a:lnTo>
                    <a:pt x="393" y="604"/>
                  </a:lnTo>
                  <a:lnTo>
                    <a:pt x="395" y="596"/>
                  </a:lnTo>
                  <a:lnTo>
                    <a:pt x="395" y="587"/>
                  </a:lnTo>
                  <a:lnTo>
                    <a:pt x="395" y="44"/>
                  </a:lnTo>
                  <a:lnTo>
                    <a:pt x="395" y="44"/>
                  </a:lnTo>
                  <a:lnTo>
                    <a:pt x="395" y="33"/>
                  </a:lnTo>
                  <a:lnTo>
                    <a:pt x="393" y="25"/>
                  </a:lnTo>
                  <a:lnTo>
                    <a:pt x="389" y="19"/>
                  </a:lnTo>
                  <a:lnTo>
                    <a:pt x="382" y="13"/>
                  </a:lnTo>
                  <a:lnTo>
                    <a:pt x="376" y="6"/>
                  </a:lnTo>
                  <a:lnTo>
                    <a:pt x="368" y="2"/>
                  </a:lnTo>
                  <a:lnTo>
                    <a:pt x="359" y="0"/>
                  </a:lnTo>
                  <a:lnTo>
                    <a:pt x="351" y="0"/>
                  </a:lnTo>
                  <a:lnTo>
                    <a:pt x="351" y="0"/>
                  </a:lnTo>
                  <a:close/>
                  <a:moveTo>
                    <a:pt x="167" y="533"/>
                  </a:moveTo>
                  <a:lnTo>
                    <a:pt x="167" y="533"/>
                  </a:lnTo>
                  <a:lnTo>
                    <a:pt x="165" y="539"/>
                  </a:lnTo>
                  <a:lnTo>
                    <a:pt x="161" y="546"/>
                  </a:lnTo>
                  <a:lnTo>
                    <a:pt x="157" y="550"/>
                  </a:lnTo>
                  <a:lnTo>
                    <a:pt x="148" y="552"/>
                  </a:lnTo>
                  <a:lnTo>
                    <a:pt x="90" y="552"/>
                  </a:lnTo>
                  <a:lnTo>
                    <a:pt x="90" y="552"/>
                  </a:lnTo>
                  <a:lnTo>
                    <a:pt x="83" y="550"/>
                  </a:lnTo>
                  <a:lnTo>
                    <a:pt x="77" y="546"/>
                  </a:lnTo>
                  <a:lnTo>
                    <a:pt x="73" y="539"/>
                  </a:lnTo>
                  <a:lnTo>
                    <a:pt x="73" y="533"/>
                  </a:lnTo>
                  <a:lnTo>
                    <a:pt x="73" y="510"/>
                  </a:lnTo>
                  <a:lnTo>
                    <a:pt x="73" y="510"/>
                  </a:lnTo>
                  <a:lnTo>
                    <a:pt x="73" y="504"/>
                  </a:lnTo>
                  <a:lnTo>
                    <a:pt x="77" y="498"/>
                  </a:lnTo>
                  <a:lnTo>
                    <a:pt x="83" y="493"/>
                  </a:lnTo>
                  <a:lnTo>
                    <a:pt x="90" y="493"/>
                  </a:lnTo>
                  <a:lnTo>
                    <a:pt x="148" y="493"/>
                  </a:lnTo>
                  <a:lnTo>
                    <a:pt x="148" y="493"/>
                  </a:lnTo>
                  <a:lnTo>
                    <a:pt x="157" y="493"/>
                  </a:lnTo>
                  <a:lnTo>
                    <a:pt x="161" y="498"/>
                  </a:lnTo>
                  <a:lnTo>
                    <a:pt x="165" y="504"/>
                  </a:lnTo>
                  <a:lnTo>
                    <a:pt x="167" y="510"/>
                  </a:lnTo>
                  <a:lnTo>
                    <a:pt x="167" y="533"/>
                  </a:lnTo>
                  <a:close/>
                  <a:moveTo>
                    <a:pt x="167" y="429"/>
                  </a:moveTo>
                  <a:lnTo>
                    <a:pt x="167" y="429"/>
                  </a:lnTo>
                  <a:lnTo>
                    <a:pt x="165" y="435"/>
                  </a:lnTo>
                  <a:lnTo>
                    <a:pt x="161" y="441"/>
                  </a:lnTo>
                  <a:lnTo>
                    <a:pt x="157" y="445"/>
                  </a:lnTo>
                  <a:lnTo>
                    <a:pt x="148" y="447"/>
                  </a:lnTo>
                  <a:lnTo>
                    <a:pt x="90" y="447"/>
                  </a:lnTo>
                  <a:lnTo>
                    <a:pt x="90" y="447"/>
                  </a:lnTo>
                  <a:lnTo>
                    <a:pt x="83" y="445"/>
                  </a:lnTo>
                  <a:lnTo>
                    <a:pt x="77" y="441"/>
                  </a:lnTo>
                  <a:lnTo>
                    <a:pt x="73" y="435"/>
                  </a:lnTo>
                  <a:lnTo>
                    <a:pt x="73" y="429"/>
                  </a:lnTo>
                  <a:lnTo>
                    <a:pt x="73" y="406"/>
                  </a:lnTo>
                  <a:lnTo>
                    <a:pt x="73" y="406"/>
                  </a:lnTo>
                  <a:lnTo>
                    <a:pt x="73" y="399"/>
                  </a:lnTo>
                  <a:lnTo>
                    <a:pt x="77" y="393"/>
                  </a:lnTo>
                  <a:lnTo>
                    <a:pt x="83" y="389"/>
                  </a:lnTo>
                  <a:lnTo>
                    <a:pt x="90" y="389"/>
                  </a:lnTo>
                  <a:lnTo>
                    <a:pt x="148" y="389"/>
                  </a:lnTo>
                  <a:lnTo>
                    <a:pt x="148" y="389"/>
                  </a:lnTo>
                  <a:lnTo>
                    <a:pt x="157" y="389"/>
                  </a:lnTo>
                  <a:lnTo>
                    <a:pt x="161" y="393"/>
                  </a:lnTo>
                  <a:lnTo>
                    <a:pt x="165" y="399"/>
                  </a:lnTo>
                  <a:lnTo>
                    <a:pt x="167" y="406"/>
                  </a:lnTo>
                  <a:lnTo>
                    <a:pt x="167" y="429"/>
                  </a:lnTo>
                  <a:close/>
                  <a:moveTo>
                    <a:pt x="167" y="324"/>
                  </a:moveTo>
                  <a:lnTo>
                    <a:pt x="167" y="324"/>
                  </a:lnTo>
                  <a:lnTo>
                    <a:pt x="165" y="330"/>
                  </a:lnTo>
                  <a:lnTo>
                    <a:pt x="161" y="337"/>
                  </a:lnTo>
                  <a:lnTo>
                    <a:pt x="157" y="341"/>
                  </a:lnTo>
                  <a:lnTo>
                    <a:pt x="148" y="341"/>
                  </a:lnTo>
                  <a:lnTo>
                    <a:pt x="90" y="341"/>
                  </a:lnTo>
                  <a:lnTo>
                    <a:pt x="90" y="341"/>
                  </a:lnTo>
                  <a:lnTo>
                    <a:pt x="83" y="341"/>
                  </a:lnTo>
                  <a:lnTo>
                    <a:pt x="77" y="337"/>
                  </a:lnTo>
                  <a:lnTo>
                    <a:pt x="73" y="330"/>
                  </a:lnTo>
                  <a:lnTo>
                    <a:pt x="73" y="324"/>
                  </a:lnTo>
                  <a:lnTo>
                    <a:pt x="73" y="301"/>
                  </a:lnTo>
                  <a:lnTo>
                    <a:pt x="73" y="301"/>
                  </a:lnTo>
                  <a:lnTo>
                    <a:pt x="73" y="295"/>
                  </a:lnTo>
                  <a:lnTo>
                    <a:pt x="77" y="289"/>
                  </a:lnTo>
                  <a:lnTo>
                    <a:pt x="83" y="284"/>
                  </a:lnTo>
                  <a:lnTo>
                    <a:pt x="90" y="282"/>
                  </a:lnTo>
                  <a:lnTo>
                    <a:pt x="148" y="282"/>
                  </a:lnTo>
                  <a:lnTo>
                    <a:pt x="148" y="282"/>
                  </a:lnTo>
                  <a:lnTo>
                    <a:pt x="157" y="284"/>
                  </a:lnTo>
                  <a:lnTo>
                    <a:pt x="161" y="289"/>
                  </a:lnTo>
                  <a:lnTo>
                    <a:pt x="165" y="295"/>
                  </a:lnTo>
                  <a:lnTo>
                    <a:pt x="167" y="301"/>
                  </a:lnTo>
                  <a:lnTo>
                    <a:pt x="167" y="324"/>
                  </a:lnTo>
                  <a:close/>
                  <a:moveTo>
                    <a:pt x="167" y="220"/>
                  </a:moveTo>
                  <a:lnTo>
                    <a:pt x="167" y="220"/>
                  </a:lnTo>
                  <a:lnTo>
                    <a:pt x="165" y="226"/>
                  </a:lnTo>
                  <a:lnTo>
                    <a:pt x="161" y="232"/>
                  </a:lnTo>
                  <a:lnTo>
                    <a:pt x="157" y="236"/>
                  </a:lnTo>
                  <a:lnTo>
                    <a:pt x="148" y="236"/>
                  </a:lnTo>
                  <a:lnTo>
                    <a:pt x="90" y="236"/>
                  </a:lnTo>
                  <a:lnTo>
                    <a:pt x="90" y="236"/>
                  </a:lnTo>
                  <a:lnTo>
                    <a:pt x="83" y="236"/>
                  </a:lnTo>
                  <a:lnTo>
                    <a:pt x="77" y="232"/>
                  </a:lnTo>
                  <a:lnTo>
                    <a:pt x="73" y="226"/>
                  </a:lnTo>
                  <a:lnTo>
                    <a:pt x="73" y="220"/>
                  </a:lnTo>
                  <a:lnTo>
                    <a:pt x="73" y="197"/>
                  </a:lnTo>
                  <a:lnTo>
                    <a:pt x="73" y="197"/>
                  </a:lnTo>
                  <a:lnTo>
                    <a:pt x="73" y="190"/>
                  </a:lnTo>
                  <a:lnTo>
                    <a:pt x="77" y="184"/>
                  </a:lnTo>
                  <a:lnTo>
                    <a:pt x="83" y="180"/>
                  </a:lnTo>
                  <a:lnTo>
                    <a:pt x="90" y="178"/>
                  </a:lnTo>
                  <a:lnTo>
                    <a:pt x="148" y="178"/>
                  </a:lnTo>
                  <a:lnTo>
                    <a:pt x="148" y="178"/>
                  </a:lnTo>
                  <a:lnTo>
                    <a:pt x="157" y="180"/>
                  </a:lnTo>
                  <a:lnTo>
                    <a:pt x="161" y="184"/>
                  </a:lnTo>
                  <a:lnTo>
                    <a:pt x="165" y="190"/>
                  </a:lnTo>
                  <a:lnTo>
                    <a:pt x="167" y="197"/>
                  </a:lnTo>
                  <a:lnTo>
                    <a:pt x="167" y="220"/>
                  </a:lnTo>
                  <a:close/>
                  <a:moveTo>
                    <a:pt x="167" y="115"/>
                  </a:moveTo>
                  <a:lnTo>
                    <a:pt x="167" y="115"/>
                  </a:lnTo>
                  <a:lnTo>
                    <a:pt x="165" y="121"/>
                  </a:lnTo>
                  <a:lnTo>
                    <a:pt x="161" y="128"/>
                  </a:lnTo>
                  <a:lnTo>
                    <a:pt x="157" y="132"/>
                  </a:lnTo>
                  <a:lnTo>
                    <a:pt x="148" y="132"/>
                  </a:lnTo>
                  <a:lnTo>
                    <a:pt x="90" y="132"/>
                  </a:lnTo>
                  <a:lnTo>
                    <a:pt x="90" y="132"/>
                  </a:lnTo>
                  <a:lnTo>
                    <a:pt x="83" y="132"/>
                  </a:lnTo>
                  <a:lnTo>
                    <a:pt x="77" y="128"/>
                  </a:lnTo>
                  <a:lnTo>
                    <a:pt x="73" y="121"/>
                  </a:lnTo>
                  <a:lnTo>
                    <a:pt x="73" y="115"/>
                  </a:lnTo>
                  <a:lnTo>
                    <a:pt x="73" y="92"/>
                  </a:lnTo>
                  <a:lnTo>
                    <a:pt x="73" y="92"/>
                  </a:lnTo>
                  <a:lnTo>
                    <a:pt x="73" y="86"/>
                  </a:lnTo>
                  <a:lnTo>
                    <a:pt x="77" y="79"/>
                  </a:lnTo>
                  <a:lnTo>
                    <a:pt x="83" y="75"/>
                  </a:lnTo>
                  <a:lnTo>
                    <a:pt x="90" y="73"/>
                  </a:lnTo>
                  <a:lnTo>
                    <a:pt x="148" y="73"/>
                  </a:lnTo>
                  <a:lnTo>
                    <a:pt x="148" y="73"/>
                  </a:lnTo>
                  <a:lnTo>
                    <a:pt x="157" y="75"/>
                  </a:lnTo>
                  <a:lnTo>
                    <a:pt x="161" y="79"/>
                  </a:lnTo>
                  <a:lnTo>
                    <a:pt x="165" y="86"/>
                  </a:lnTo>
                  <a:lnTo>
                    <a:pt x="167" y="92"/>
                  </a:lnTo>
                  <a:lnTo>
                    <a:pt x="167" y="115"/>
                  </a:lnTo>
                  <a:close/>
                  <a:moveTo>
                    <a:pt x="322" y="429"/>
                  </a:moveTo>
                  <a:lnTo>
                    <a:pt x="322" y="429"/>
                  </a:lnTo>
                  <a:lnTo>
                    <a:pt x="322" y="435"/>
                  </a:lnTo>
                  <a:lnTo>
                    <a:pt x="318" y="441"/>
                  </a:lnTo>
                  <a:lnTo>
                    <a:pt x="311" y="445"/>
                  </a:lnTo>
                  <a:lnTo>
                    <a:pt x="305" y="447"/>
                  </a:lnTo>
                  <a:lnTo>
                    <a:pt x="247" y="447"/>
                  </a:lnTo>
                  <a:lnTo>
                    <a:pt x="247" y="447"/>
                  </a:lnTo>
                  <a:lnTo>
                    <a:pt x="238" y="445"/>
                  </a:lnTo>
                  <a:lnTo>
                    <a:pt x="234" y="441"/>
                  </a:lnTo>
                  <a:lnTo>
                    <a:pt x="230" y="435"/>
                  </a:lnTo>
                  <a:lnTo>
                    <a:pt x="228" y="429"/>
                  </a:lnTo>
                  <a:lnTo>
                    <a:pt x="228" y="406"/>
                  </a:lnTo>
                  <a:lnTo>
                    <a:pt x="228" y="406"/>
                  </a:lnTo>
                  <a:lnTo>
                    <a:pt x="230" y="399"/>
                  </a:lnTo>
                  <a:lnTo>
                    <a:pt x="234" y="393"/>
                  </a:lnTo>
                  <a:lnTo>
                    <a:pt x="238" y="389"/>
                  </a:lnTo>
                  <a:lnTo>
                    <a:pt x="247" y="389"/>
                  </a:lnTo>
                  <a:lnTo>
                    <a:pt x="305" y="389"/>
                  </a:lnTo>
                  <a:lnTo>
                    <a:pt x="305" y="389"/>
                  </a:lnTo>
                  <a:lnTo>
                    <a:pt x="311" y="389"/>
                  </a:lnTo>
                  <a:lnTo>
                    <a:pt x="318" y="393"/>
                  </a:lnTo>
                  <a:lnTo>
                    <a:pt x="322" y="399"/>
                  </a:lnTo>
                  <a:lnTo>
                    <a:pt x="322" y="406"/>
                  </a:lnTo>
                  <a:lnTo>
                    <a:pt x="322" y="429"/>
                  </a:lnTo>
                  <a:close/>
                  <a:moveTo>
                    <a:pt x="322" y="324"/>
                  </a:moveTo>
                  <a:lnTo>
                    <a:pt x="322" y="324"/>
                  </a:lnTo>
                  <a:lnTo>
                    <a:pt x="322" y="330"/>
                  </a:lnTo>
                  <a:lnTo>
                    <a:pt x="318" y="337"/>
                  </a:lnTo>
                  <a:lnTo>
                    <a:pt x="311" y="341"/>
                  </a:lnTo>
                  <a:lnTo>
                    <a:pt x="305" y="341"/>
                  </a:lnTo>
                  <a:lnTo>
                    <a:pt x="247" y="341"/>
                  </a:lnTo>
                  <a:lnTo>
                    <a:pt x="247" y="341"/>
                  </a:lnTo>
                  <a:lnTo>
                    <a:pt x="238" y="341"/>
                  </a:lnTo>
                  <a:lnTo>
                    <a:pt x="234" y="337"/>
                  </a:lnTo>
                  <a:lnTo>
                    <a:pt x="230" y="330"/>
                  </a:lnTo>
                  <a:lnTo>
                    <a:pt x="228" y="324"/>
                  </a:lnTo>
                  <a:lnTo>
                    <a:pt x="228" y="301"/>
                  </a:lnTo>
                  <a:lnTo>
                    <a:pt x="228" y="301"/>
                  </a:lnTo>
                  <a:lnTo>
                    <a:pt x="230" y="295"/>
                  </a:lnTo>
                  <a:lnTo>
                    <a:pt x="234" y="289"/>
                  </a:lnTo>
                  <a:lnTo>
                    <a:pt x="238" y="284"/>
                  </a:lnTo>
                  <a:lnTo>
                    <a:pt x="247" y="282"/>
                  </a:lnTo>
                  <a:lnTo>
                    <a:pt x="305" y="282"/>
                  </a:lnTo>
                  <a:lnTo>
                    <a:pt x="305" y="282"/>
                  </a:lnTo>
                  <a:lnTo>
                    <a:pt x="311" y="284"/>
                  </a:lnTo>
                  <a:lnTo>
                    <a:pt x="318" y="289"/>
                  </a:lnTo>
                  <a:lnTo>
                    <a:pt x="322" y="295"/>
                  </a:lnTo>
                  <a:lnTo>
                    <a:pt x="322" y="301"/>
                  </a:lnTo>
                  <a:lnTo>
                    <a:pt x="322" y="324"/>
                  </a:lnTo>
                  <a:close/>
                  <a:moveTo>
                    <a:pt x="322" y="220"/>
                  </a:moveTo>
                  <a:lnTo>
                    <a:pt x="322" y="220"/>
                  </a:lnTo>
                  <a:lnTo>
                    <a:pt x="322" y="226"/>
                  </a:lnTo>
                  <a:lnTo>
                    <a:pt x="318" y="232"/>
                  </a:lnTo>
                  <a:lnTo>
                    <a:pt x="311" y="236"/>
                  </a:lnTo>
                  <a:lnTo>
                    <a:pt x="305" y="236"/>
                  </a:lnTo>
                  <a:lnTo>
                    <a:pt x="247" y="236"/>
                  </a:lnTo>
                  <a:lnTo>
                    <a:pt x="247" y="236"/>
                  </a:lnTo>
                  <a:lnTo>
                    <a:pt x="238" y="236"/>
                  </a:lnTo>
                  <a:lnTo>
                    <a:pt x="234" y="232"/>
                  </a:lnTo>
                  <a:lnTo>
                    <a:pt x="230" y="226"/>
                  </a:lnTo>
                  <a:lnTo>
                    <a:pt x="228" y="220"/>
                  </a:lnTo>
                  <a:lnTo>
                    <a:pt x="228" y="197"/>
                  </a:lnTo>
                  <a:lnTo>
                    <a:pt x="228" y="197"/>
                  </a:lnTo>
                  <a:lnTo>
                    <a:pt x="230" y="190"/>
                  </a:lnTo>
                  <a:lnTo>
                    <a:pt x="234" y="184"/>
                  </a:lnTo>
                  <a:lnTo>
                    <a:pt x="238" y="180"/>
                  </a:lnTo>
                  <a:lnTo>
                    <a:pt x="247" y="178"/>
                  </a:lnTo>
                  <a:lnTo>
                    <a:pt x="305" y="178"/>
                  </a:lnTo>
                  <a:lnTo>
                    <a:pt x="305" y="178"/>
                  </a:lnTo>
                  <a:lnTo>
                    <a:pt x="311" y="180"/>
                  </a:lnTo>
                  <a:lnTo>
                    <a:pt x="318" y="184"/>
                  </a:lnTo>
                  <a:lnTo>
                    <a:pt x="322" y="190"/>
                  </a:lnTo>
                  <a:lnTo>
                    <a:pt x="322" y="197"/>
                  </a:lnTo>
                  <a:lnTo>
                    <a:pt x="322" y="220"/>
                  </a:lnTo>
                  <a:close/>
                  <a:moveTo>
                    <a:pt x="322" y="115"/>
                  </a:moveTo>
                  <a:lnTo>
                    <a:pt x="322" y="115"/>
                  </a:lnTo>
                  <a:lnTo>
                    <a:pt x="322" y="121"/>
                  </a:lnTo>
                  <a:lnTo>
                    <a:pt x="318" y="128"/>
                  </a:lnTo>
                  <a:lnTo>
                    <a:pt x="311" y="132"/>
                  </a:lnTo>
                  <a:lnTo>
                    <a:pt x="305" y="132"/>
                  </a:lnTo>
                  <a:lnTo>
                    <a:pt x="247" y="132"/>
                  </a:lnTo>
                  <a:lnTo>
                    <a:pt x="247" y="132"/>
                  </a:lnTo>
                  <a:lnTo>
                    <a:pt x="238" y="132"/>
                  </a:lnTo>
                  <a:lnTo>
                    <a:pt x="234" y="128"/>
                  </a:lnTo>
                  <a:lnTo>
                    <a:pt x="230" y="121"/>
                  </a:lnTo>
                  <a:lnTo>
                    <a:pt x="228" y="115"/>
                  </a:lnTo>
                  <a:lnTo>
                    <a:pt x="228" y="92"/>
                  </a:lnTo>
                  <a:lnTo>
                    <a:pt x="228" y="92"/>
                  </a:lnTo>
                  <a:lnTo>
                    <a:pt x="230" y="86"/>
                  </a:lnTo>
                  <a:lnTo>
                    <a:pt x="234" y="79"/>
                  </a:lnTo>
                  <a:lnTo>
                    <a:pt x="238" y="75"/>
                  </a:lnTo>
                  <a:lnTo>
                    <a:pt x="247" y="73"/>
                  </a:lnTo>
                  <a:lnTo>
                    <a:pt x="305" y="73"/>
                  </a:lnTo>
                  <a:lnTo>
                    <a:pt x="305" y="73"/>
                  </a:lnTo>
                  <a:lnTo>
                    <a:pt x="311" y="75"/>
                  </a:lnTo>
                  <a:lnTo>
                    <a:pt x="318" y="79"/>
                  </a:lnTo>
                  <a:lnTo>
                    <a:pt x="322" y="86"/>
                  </a:lnTo>
                  <a:lnTo>
                    <a:pt x="322" y="92"/>
                  </a:lnTo>
                  <a:lnTo>
                    <a:pt x="322" y="115"/>
                  </a:lnTo>
                  <a:close/>
                </a:path>
              </a:pathLst>
            </a:custGeom>
            <a:solidFill>
              <a:srgbClr val="25A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693F890C-8671-4EB6-B5A8-95AB628232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5750" y="793750"/>
              <a:ext cx="717550" cy="1947863"/>
            </a:xfrm>
            <a:custGeom>
              <a:avLst/>
              <a:gdLst>
                <a:gd name="T0" fmla="*/ 385 w 452"/>
                <a:gd name="T1" fmla="*/ 351 h 1227"/>
                <a:gd name="T2" fmla="*/ 364 w 452"/>
                <a:gd name="T3" fmla="*/ 314 h 1227"/>
                <a:gd name="T4" fmla="*/ 335 w 452"/>
                <a:gd name="T5" fmla="*/ 291 h 1227"/>
                <a:gd name="T6" fmla="*/ 322 w 452"/>
                <a:gd name="T7" fmla="*/ 255 h 1227"/>
                <a:gd name="T8" fmla="*/ 282 w 452"/>
                <a:gd name="T9" fmla="*/ 228 h 1227"/>
                <a:gd name="T10" fmla="*/ 236 w 452"/>
                <a:gd name="T11" fmla="*/ 27 h 1227"/>
                <a:gd name="T12" fmla="*/ 226 w 452"/>
                <a:gd name="T13" fmla="*/ 0 h 1227"/>
                <a:gd name="T14" fmla="*/ 215 w 452"/>
                <a:gd name="T15" fmla="*/ 17 h 1227"/>
                <a:gd name="T16" fmla="*/ 182 w 452"/>
                <a:gd name="T17" fmla="*/ 226 h 1227"/>
                <a:gd name="T18" fmla="*/ 136 w 452"/>
                <a:gd name="T19" fmla="*/ 245 h 1227"/>
                <a:gd name="T20" fmla="*/ 117 w 452"/>
                <a:gd name="T21" fmla="*/ 291 h 1227"/>
                <a:gd name="T22" fmla="*/ 96 w 452"/>
                <a:gd name="T23" fmla="*/ 309 h 1227"/>
                <a:gd name="T24" fmla="*/ 69 w 452"/>
                <a:gd name="T25" fmla="*/ 341 h 1227"/>
                <a:gd name="T26" fmla="*/ 65 w 452"/>
                <a:gd name="T27" fmla="*/ 362 h 1227"/>
                <a:gd name="T28" fmla="*/ 19 w 452"/>
                <a:gd name="T29" fmla="*/ 380 h 1227"/>
                <a:gd name="T30" fmla="*/ 0 w 452"/>
                <a:gd name="T31" fmla="*/ 426 h 1227"/>
                <a:gd name="T32" fmla="*/ 4 w 452"/>
                <a:gd name="T33" fmla="*/ 1200 h 1227"/>
                <a:gd name="T34" fmla="*/ 27 w 452"/>
                <a:gd name="T35" fmla="*/ 1223 h 1227"/>
                <a:gd name="T36" fmla="*/ 126 w 452"/>
                <a:gd name="T37" fmla="*/ 1227 h 1227"/>
                <a:gd name="T38" fmla="*/ 169 w 452"/>
                <a:gd name="T39" fmla="*/ 1075 h 1227"/>
                <a:gd name="T40" fmla="*/ 276 w 452"/>
                <a:gd name="T41" fmla="*/ 1066 h 1227"/>
                <a:gd name="T42" fmla="*/ 324 w 452"/>
                <a:gd name="T43" fmla="*/ 1227 h 1227"/>
                <a:gd name="T44" fmla="*/ 408 w 452"/>
                <a:gd name="T45" fmla="*/ 1227 h 1227"/>
                <a:gd name="T46" fmla="*/ 439 w 452"/>
                <a:gd name="T47" fmla="*/ 1213 h 1227"/>
                <a:gd name="T48" fmla="*/ 452 w 452"/>
                <a:gd name="T49" fmla="*/ 1183 h 1227"/>
                <a:gd name="T50" fmla="*/ 445 w 452"/>
                <a:gd name="T51" fmla="*/ 401 h 1227"/>
                <a:gd name="T52" fmla="*/ 412 w 452"/>
                <a:gd name="T53" fmla="*/ 368 h 1227"/>
                <a:gd name="T54" fmla="*/ 324 w 452"/>
                <a:gd name="T55" fmla="*/ 968 h 1227"/>
                <a:gd name="T56" fmla="*/ 105 w 452"/>
                <a:gd name="T57" fmla="*/ 962 h 1227"/>
                <a:gd name="T58" fmla="*/ 100 w 452"/>
                <a:gd name="T59" fmla="*/ 935 h 1227"/>
                <a:gd name="T60" fmla="*/ 324 w 452"/>
                <a:gd name="T61" fmla="*/ 918 h 1227"/>
                <a:gd name="T62" fmla="*/ 349 w 452"/>
                <a:gd name="T63" fmla="*/ 935 h 1227"/>
                <a:gd name="T64" fmla="*/ 345 w 452"/>
                <a:gd name="T65" fmla="*/ 962 h 1227"/>
                <a:gd name="T66" fmla="*/ 324 w 452"/>
                <a:gd name="T67" fmla="*/ 847 h 1227"/>
                <a:gd name="T68" fmla="*/ 105 w 452"/>
                <a:gd name="T69" fmla="*/ 838 h 1227"/>
                <a:gd name="T70" fmla="*/ 100 w 452"/>
                <a:gd name="T71" fmla="*/ 811 h 1227"/>
                <a:gd name="T72" fmla="*/ 324 w 452"/>
                <a:gd name="T73" fmla="*/ 797 h 1227"/>
                <a:gd name="T74" fmla="*/ 349 w 452"/>
                <a:gd name="T75" fmla="*/ 811 h 1227"/>
                <a:gd name="T76" fmla="*/ 345 w 452"/>
                <a:gd name="T77" fmla="*/ 838 h 1227"/>
                <a:gd name="T78" fmla="*/ 324 w 452"/>
                <a:gd name="T79" fmla="*/ 723 h 1227"/>
                <a:gd name="T80" fmla="*/ 105 w 452"/>
                <a:gd name="T81" fmla="*/ 717 h 1227"/>
                <a:gd name="T82" fmla="*/ 100 w 452"/>
                <a:gd name="T83" fmla="*/ 690 h 1227"/>
                <a:gd name="T84" fmla="*/ 324 w 452"/>
                <a:gd name="T85" fmla="*/ 673 h 1227"/>
                <a:gd name="T86" fmla="*/ 349 w 452"/>
                <a:gd name="T87" fmla="*/ 690 h 1227"/>
                <a:gd name="T88" fmla="*/ 345 w 452"/>
                <a:gd name="T89" fmla="*/ 717 h 1227"/>
                <a:gd name="T90" fmla="*/ 324 w 452"/>
                <a:gd name="T91" fmla="*/ 602 h 1227"/>
                <a:gd name="T92" fmla="*/ 105 w 452"/>
                <a:gd name="T93" fmla="*/ 594 h 1227"/>
                <a:gd name="T94" fmla="*/ 100 w 452"/>
                <a:gd name="T95" fmla="*/ 567 h 1227"/>
                <a:gd name="T96" fmla="*/ 324 w 452"/>
                <a:gd name="T97" fmla="*/ 552 h 1227"/>
                <a:gd name="T98" fmla="*/ 349 w 452"/>
                <a:gd name="T99" fmla="*/ 567 h 1227"/>
                <a:gd name="T100" fmla="*/ 345 w 452"/>
                <a:gd name="T101" fmla="*/ 594 h 1227"/>
                <a:gd name="T102" fmla="*/ 324 w 452"/>
                <a:gd name="T103" fmla="*/ 479 h 1227"/>
                <a:gd name="T104" fmla="*/ 105 w 452"/>
                <a:gd name="T105" fmla="*/ 472 h 1227"/>
                <a:gd name="T106" fmla="*/ 100 w 452"/>
                <a:gd name="T107" fmla="*/ 445 h 1227"/>
                <a:gd name="T108" fmla="*/ 324 w 452"/>
                <a:gd name="T109" fmla="*/ 429 h 1227"/>
                <a:gd name="T110" fmla="*/ 349 w 452"/>
                <a:gd name="T111" fmla="*/ 445 h 1227"/>
                <a:gd name="T112" fmla="*/ 345 w 452"/>
                <a:gd name="T113" fmla="*/ 472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2" h="1227">
                  <a:moveTo>
                    <a:pt x="387" y="362"/>
                  </a:moveTo>
                  <a:lnTo>
                    <a:pt x="387" y="362"/>
                  </a:lnTo>
                  <a:lnTo>
                    <a:pt x="387" y="362"/>
                  </a:lnTo>
                  <a:lnTo>
                    <a:pt x="385" y="351"/>
                  </a:lnTo>
                  <a:lnTo>
                    <a:pt x="383" y="341"/>
                  </a:lnTo>
                  <a:lnTo>
                    <a:pt x="376" y="330"/>
                  </a:lnTo>
                  <a:lnTo>
                    <a:pt x="370" y="322"/>
                  </a:lnTo>
                  <a:lnTo>
                    <a:pt x="364" y="314"/>
                  </a:lnTo>
                  <a:lnTo>
                    <a:pt x="356" y="309"/>
                  </a:lnTo>
                  <a:lnTo>
                    <a:pt x="345" y="303"/>
                  </a:lnTo>
                  <a:lnTo>
                    <a:pt x="335" y="301"/>
                  </a:lnTo>
                  <a:lnTo>
                    <a:pt x="335" y="291"/>
                  </a:lnTo>
                  <a:lnTo>
                    <a:pt x="335" y="291"/>
                  </a:lnTo>
                  <a:lnTo>
                    <a:pt x="333" y="278"/>
                  </a:lnTo>
                  <a:lnTo>
                    <a:pt x="328" y="266"/>
                  </a:lnTo>
                  <a:lnTo>
                    <a:pt x="322" y="255"/>
                  </a:lnTo>
                  <a:lnTo>
                    <a:pt x="316" y="245"/>
                  </a:lnTo>
                  <a:lnTo>
                    <a:pt x="305" y="236"/>
                  </a:lnTo>
                  <a:lnTo>
                    <a:pt x="295" y="232"/>
                  </a:lnTo>
                  <a:lnTo>
                    <a:pt x="282" y="228"/>
                  </a:lnTo>
                  <a:lnTo>
                    <a:pt x="270" y="226"/>
                  </a:lnTo>
                  <a:lnTo>
                    <a:pt x="251" y="226"/>
                  </a:lnTo>
                  <a:lnTo>
                    <a:pt x="236" y="27"/>
                  </a:lnTo>
                  <a:lnTo>
                    <a:pt x="236" y="27"/>
                  </a:lnTo>
                  <a:lnTo>
                    <a:pt x="236" y="17"/>
                  </a:lnTo>
                  <a:lnTo>
                    <a:pt x="234" y="8"/>
                  </a:lnTo>
                  <a:lnTo>
                    <a:pt x="230" y="2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22" y="2"/>
                  </a:lnTo>
                  <a:lnTo>
                    <a:pt x="218" y="8"/>
                  </a:lnTo>
                  <a:lnTo>
                    <a:pt x="215" y="17"/>
                  </a:lnTo>
                  <a:lnTo>
                    <a:pt x="215" y="27"/>
                  </a:lnTo>
                  <a:lnTo>
                    <a:pt x="201" y="226"/>
                  </a:lnTo>
                  <a:lnTo>
                    <a:pt x="182" y="226"/>
                  </a:lnTo>
                  <a:lnTo>
                    <a:pt x="182" y="226"/>
                  </a:lnTo>
                  <a:lnTo>
                    <a:pt x="169" y="228"/>
                  </a:lnTo>
                  <a:lnTo>
                    <a:pt x="157" y="232"/>
                  </a:lnTo>
                  <a:lnTo>
                    <a:pt x="146" y="236"/>
                  </a:lnTo>
                  <a:lnTo>
                    <a:pt x="136" y="245"/>
                  </a:lnTo>
                  <a:lnTo>
                    <a:pt x="128" y="255"/>
                  </a:lnTo>
                  <a:lnTo>
                    <a:pt x="123" y="266"/>
                  </a:lnTo>
                  <a:lnTo>
                    <a:pt x="119" y="278"/>
                  </a:lnTo>
                  <a:lnTo>
                    <a:pt x="117" y="291"/>
                  </a:lnTo>
                  <a:lnTo>
                    <a:pt x="117" y="301"/>
                  </a:lnTo>
                  <a:lnTo>
                    <a:pt x="117" y="301"/>
                  </a:lnTo>
                  <a:lnTo>
                    <a:pt x="107" y="303"/>
                  </a:lnTo>
                  <a:lnTo>
                    <a:pt x="96" y="309"/>
                  </a:lnTo>
                  <a:lnTo>
                    <a:pt x="88" y="314"/>
                  </a:lnTo>
                  <a:lnTo>
                    <a:pt x="80" y="322"/>
                  </a:lnTo>
                  <a:lnTo>
                    <a:pt x="73" y="330"/>
                  </a:lnTo>
                  <a:lnTo>
                    <a:pt x="69" y="341"/>
                  </a:lnTo>
                  <a:lnTo>
                    <a:pt x="67" y="351"/>
                  </a:lnTo>
                  <a:lnTo>
                    <a:pt x="65" y="362"/>
                  </a:lnTo>
                  <a:lnTo>
                    <a:pt x="65" y="362"/>
                  </a:lnTo>
                  <a:lnTo>
                    <a:pt x="65" y="362"/>
                  </a:lnTo>
                  <a:lnTo>
                    <a:pt x="52" y="364"/>
                  </a:lnTo>
                  <a:lnTo>
                    <a:pt x="40" y="368"/>
                  </a:lnTo>
                  <a:lnTo>
                    <a:pt x="29" y="374"/>
                  </a:lnTo>
                  <a:lnTo>
                    <a:pt x="19" y="380"/>
                  </a:lnTo>
                  <a:lnTo>
                    <a:pt x="11" y="391"/>
                  </a:lnTo>
                  <a:lnTo>
                    <a:pt x="6" y="401"/>
                  </a:lnTo>
                  <a:lnTo>
                    <a:pt x="2" y="414"/>
                  </a:lnTo>
                  <a:lnTo>
                    <a:pt x="0" y="426"/>
                  </a:lnTo>
                  <a:lnTo>
                    <a:pt x="0" y="1183"/>
                  </a:lnTo>
                  <a:lnTo>
                    <a:pt x="0" y="1183"/>
                  </a:lnTo>
                  <a:lnTo>
                    <a:pt x="2" y="1192"/>
                  </a:lnTo>
                  <a:lnTo>
                    <a:pt x="4" y="1200"/>
                  </a:lnTo>
                  <a:lnTo>
                    <a:pt x="8" y="1206"/>
                  </a:lnTo>
                  <a:lnTo>
                    <a:pt x="13" y="1213"/>
                  </a:lnTo>
                  <a:lnTo>
                    <a:pt x="19" y="1219"/>
                  </a:lnTo>
                  <a:lnTo>
                    <a:pt x="27" y="1223"/>
                  </a:lnTo>
                  <a:lnTo>
                    <a:pt x="36" y="1225"/>
                  </a:lnTo>
                  <a:lnTo>
                    <a:pt x="44" y="1227"/>
                  </a:lnTo>
                  <a:lnTo>
                    <a:pt x="126" y="1227"/>
                  </a:lnTo>
                  <a:lnTo>
                    <a:pt x="126" y="1227"/>
                  </a:lnTo>
                  <a:lnTo>
                    <a:pt x="128" y="1227"/>
                  </a:lnTo>
                  <a:lnTo>
                    <a:pt x="169" y="1227"/>
                  </a:lnTo>
                  <a:lnTo>
                    <a:pt x="169" y="1075"/>
                  </a:lnTo>
                  <a:lnTo>
                    <a:pt x="169" y="1075"/>
                  </a:lnTo>
                  <a:lnTo>
                    <a:pt x="172" y="1068"/>
                  </a:lnTo>
                  <a:lnTo>
                    <a:pt x="178" y="1066"/>
                  </a:lnTo>
                  <a:lnTo>
                    <a:pt x="276" y="1066"/>
                  </a:lnTo>
                  <a:lnTo>
                    <a:pt x="276" y="1066"/>
                  </a:lnTo>
                  <a:lnTo>
                    <a:pt x="280" y="1068"/>
                  </a:lnTo>
                  <a:lnTo>
                    <a:pt x="282" y="1075"/>
                  </a:lnTo>
                  <a:lnTo>
                    <a:pt x="282" y="1227"/>
                  </a:lnTo>
                  <a:lnTo>
                    <a:pt x="324" y="1227"/>
                  </a:lnTo>
                  <a:lnTo>
                    <a:pt x="324" y="1227"/>
                  </a:lnTo>
                  <a:lnTo>
                    <a:pt x="326" y="1227"/>
                  </a:lnTo>
                  <a:lnTo>
                    <a:pt x="408" y="1227"/>
                  </a:lnTo>
                  <a:lnTo>
                    <a:pt x="408" y="1227"/>
                  </a:lnTo>
                  <a:lnTo>
                    <a:pt x="416" y="1225"/>
                  </a:lnTo>
                  <a:lnTo>
                    <a:pt x="425" y="1223"/>
                  </a:lnTo>
                  <a:lnTo>
                    <a:pt x="431" y="1219"/>
                  </a:lnTo>
                  <a:lnTo>
                    <a:pt x="439" y="1213"/>
                  </a:lnTo>
                  <a:lnTo>
                    <a:pt x="443" y="1206"/>
                  </a:lnTo>
                  <a:lnTo>
                    <a:pt x="448" y="1200"/>
                  </a:lnTo>
                  <a:lnTo>
                    <a:pt x="450" y="1192"/>
                  </a:lnTo>
                  <a:lnTo>
                    <a:pt x="452" y="1183"/>
                  </a:lnTo>
                  <a:lnTo>
                    <a:pt x="452" y="426"/>
                  </a:lnTo>
                  <a:lnTo>
                    <a:pt x="452" y="426"/>
                  </a:lnTo>
                  <a:lnTo>
                    <a:pt x="450" y="414"/>
                  </a:lnTo>
                  <a:lnTo>
                    <a:pt x="445" y="401"/>
                  </a:lnTo>
                  <a:lnTo>
                    <a:pt x="441" y="391"/>
                  </a:lnTo>
                  <a:lnTo>
                    <a:pt x="433" y="380"/>
                  </a:lnTo>
                  <a:lnTo>
                    <a:pt x="422" y="374"/>
                  </a:lnTo>
                  <a:lnTo>
                    <a:pt x="412" y="368"/>
                  </a:lnTo>
                  <a:lnTo>
                    <a:pt x="399" y="364"/>
                  </a:lnTo>
                  <a:lnTo>
                    <a:pt x="387" y="362"/>
                  </a:lnTo>
                  <a:lnTo>
                    <a:pt x="387" y="362"/>
                  </a:lnTo>
                  <a:close/>
                  <a:moveTo>
                    <a:pt x="324" y="968"/>
                  </a:moveTo>
                  <a:lnTo>
                    <a:pt x="126" y="968"/>
                  </a:lnTo>
                  <a:lnTo>
                    <a:pt x="126" y="968"/>
                  </a:lnTo>
                  <a:lnTo>
                    <a:pt x="115" y="966"/>
                  </a:lnTo>
                  <a:lnTo>
                    <a:pt x="105" y="962"/>
                  </a:lnTo>
                  <a:lnTo>
                    <a:pt x="100" y="953"/>
                  </a:lnTo>
                  <a:lnTo>
                    <a:pt x="98" y="943"/>
                  </a:lnTo>
                  <a:lnTo>
                    <a:pt x="98" y="943"/>
                  </a:lnTo>
                  <a:lnTo>
                    <a:pt x="100" y="935"/>
                  </a:lnTo>
                  <a:lnTo>
                    <a:pt x="105" y="926"/>
                  </a:lnTo>
                  <a:lnTo>
                    <a:pt x="115" y="920"/>
                  </a:lnTo>
                  <a:lnTo>
                    <a:pt x="126" y="918"/>
                  </a:lnTo>
                  <a:lnTo>
                    <a:pt x="324" y="918"/>
                  </a:lnTo>
                  <a:lnTo>
                    <a:pt x="324" y="918"/>
                  </a:lnTo>
                  <a:lnTo>
                    <a:pt x="335" y="920"/>
                  </a:lnTo>
                  <a:lnTo>
                    <a:pt x="345" y="926"/>
                  </a:lnTo>
                  <a:lnTo>
                    <a:pt x="349" y="935"/>
                  </a:lnTo>
                  <a:lnTo>
                    <a:pt x="351" y="943"/>
                  </a:lnTo>
                  <a:lnTo>
                    <a:pt x="351" y="943"/>
                  </a:lnTo>
                  <a:lnTo>
                    <a:pt x="349" y="953"/>
                  </a:lnTo>
                  <a:lnTo>
                    <a:pt x="345" y="962"/>
                  </a:lnTo>
                  <a:lnTo>
                    <a:pt x="335" y="966"/>
                  </a:lnTo>
                  <a:lnTo>
                    <a:pt x="324" y="968"/>
                  </a:lnTo>
                  <a:lnTo>
                    <a:pt x="324" y="968"/>
                  </a:lnTo>
                  <a:close/>
                  <a:moveTo>
                    <a:pt x="324" y="847"/>
                  </a:moveTo>
                  <a:lnTo>
                    <a:pt x="126" y="847"/>
                  </a:lnTo>
                  <a:lnTo>
                    <a:pt x="126" y="847"/>
                  </a:lnTo>
                  <a:lnTo>
                    <a:pt x="115" y="845"/>
                  </a:lnTo>
                  <a:lnTo>
                    <a:pt x="105" y="838"/>
                  </a:lnTo>
                  <a:lnTo>
                    <a:pt x="100" y="830"/>
                  </a:lnTo>
                  <a:lnTo>
                    <a:pt x="98" y="822"/>
                  </a:lnTo>
                  <a:lnTo>
                    <a:pt x="98" y="822"/>
                  </a:lnTo>
                  <a:lnTo>
                    <a:pt x="100" y="811"/>
                  </a:lnTo>
                  <a:lnTo>
                    <a:pt x="105" y="803"/>
                  </a:lnTo>
                  <a:lnTo>
                    <a:pt x="115" y="799"/>
                  </a:lnTo>
                  <a:lnTo>
                    <a:pt x="126" y="797"/>
                  </a:lnTo>
                  <a:lnTo>
                    <a:pt x="324" y="797"/>
                  </a:lnTo>
                  <a:lnTo>
                    <a:pt x="324" y="797"/>
                  </a:lnTo>
                  <a:lnTo>
                    <a:pt x="335" y="799"/>
                  </a:lnTo>
                  <a:lnTo>
                    <a:pt x="345" y="803"/>
                  </a:lnTo>
                  <a:lnTo>
                    <a:pt x="349" y="811"/>
                  </a:lnTo>
                  <a:lnTo>
                    <a:pt x="351" y="822"/>
                  </a:lnTo>
                  <a:lnTo>
                    <a:pt x="351" y="822"/>
                  </a:lnTo>
                  <a:lnTo>
                    <a:pt x="349" y="830"/>
                  </a:lnTo>
                  <a:lnTo>
                    <a:pt x="345" y="838"/>
                  </a:lnTo>
                  <a:lnTo>
                    <a:pt x="335" y="845"/>
                  </a:lnTo>
                  <a:lnTo>
                    <a:pt x="324" y="847"/>
                  </a:lnTo>
                  <a:lnTo>
                    <a:pt x="324" y="847"/>
                  </a:lnTo>
                  <a:close/>
                  <a:moveTo>
                    <a:pt x="324" y="723"/>
                  </a:moveTo>
                  <a:lnTo>
                    <a:pt x="126" y="723"/>
                  </a:lnTo>
                  <a:lnTo>
                    <a:pt x="126" y="723"/>
                  </a:lnTo>
                  <a:lnTo>
                    <a:pt x="115" y="721"/>
                  </a:lnTo>
                  <a:lnTo>
                    <a:pt x="105" y="717"/>
                  </a:lnTo>
                  <a:lnTo>
                    <a:pt x="100" y="709"/>
                  </a:lnTo>
                  <a:lnTo>
                    <a:pt x="98" y="698"/>
                  </a:lnTo>
                  <a:lnTo>
                    <a:pt x="98" y="698"/>
                  </a:lnTo>
                  <a:lnTo>
                    <a:pt x="100" y="690"/>
                  </a:lnTo>
                  <a:lnTo>
                    <a:pt x="105" y="682"/>
                  </a:lnTo>
                  <a:lnTo>
                    <a:pt x="115" y="675"/>
                  </a:lnTo>
                  <a:lnTo>
                    <a:pt x="126" y="673"/>
                  </a:lnTo>
                  <a:lnTo>
                    <a:pt x="324" y="673"/>
                  </a:lnTo>
                  <a:lnTo>
                    <a:pt x="324" y="673"/>
                  </a:lnTo>
                  <a:lnTo>
                    <a:pt x="335" y="675"/>
                  </a:lnTo>
                  <a:lnTo>
                    <a:pt x="345" y="682"/>
                  </a:lnTo>
                  <a:lnTo>
                    <a:pt x="349" y="690"/>
                  </a:lnTo>
                  <a:lnTo>
                    <a:pt x="351" y="698"/>
                  </a:lnTo>
                  <a:lnTo>
                    <a:pt x="351" y="698"/>
                  </a:lnTo>
                  <a:lnTo>
                    <a:pt x="349" y="709"/>
                  </a:lnTo>
                  <a:lnTo>
                    <a:pt x="345" y="717"/>
                  </a:lnTo>
                  <a:lnTo>
                    <a:pt x="335" y="721"/>
                  </a:lnTo>
                  <a:lnTo>
                    <a:pt x="324" y="723"/>
                  </a:lnTo>
                  <a:lnTo>
                    <a:pt x="324" y="723"/>
                  </a:lnTo>
                  <a:close/>
                  <a:moveTo>
                    <a:pt x="324" y="602"/>
                  </a:moveTo>
                  <a:lnTo>
                    <a:pt x="126" y="602"/>
                  </a:lnTo>
                  <a:lnTo>
                    <a:pt x="126" y="602"/>
                  </a:lnTo>
                  <a:lnTo>
                    <a:pt x="115" y="600"/>
                  </a:lnTo>
                  <a:lnTo>
                    <a:pt x="105" y="594"/>
                  </a:lnTo>
                  <a:lnTo>
                    <a:pt x="100" y="585"/>
                  </a:lnTo>
                  <a:lnTo>
                    <a:pt x="98" y="577"/>
                  </a:lnTo>
                  <a:lnTo>
                    <a:pt x="98" y="577"/>
                  </a:lnTo>
                  <a:lnTo>
                    <a:pt x="100" y="567"/>
                  </a:lnTo>
                  <a:lnTo>
                    <a:pt x="105" y="558"/>
                  </a:lnTo>
                  <a:lnTo>
                    <a:pt x="115" y="554"/>
                  </a:lnTo>
                  <a:lnTo>
                    <a:pt x="126" y="552"/>
                  </a:lnTo>
                  <a:lnTo>
                    <a:pt x="324" y="552"/>
                  </a:lnTo>
                  <a:lnTo>
                    <a:pt x="324" y="552"/>
                  </a:lnTo>
                  <a:lnTo>
                    <a:pt x="335" y="554"/>
                  </a:lnTo>
                  <a:lnTo>
                    <a:pt x="345" y="558"/>
                  </a:lnTo>
                  <a:lnTo>
                    <a:pt x="349" y="567"/>
                  </a:lnTo>
                  <a:lnTo>
                    <a:pt x="351" y="577"/>
                  </a:lnTo>
                  <a:lnTo>
                    <a:pt x="351" y="577"/>
                  </a:lnTo>
                  <a:lnTo>
                    <a:pt x="349" y="585"/>
                  </a:lnTo>
                  <a:lnTo>
                    <a:pt x="345" y="594"/>
                  </a:lnTo>
                  <a:lnTo>
                    <a:pt x="335" y="600"/>
                  </a:lnTo>
                  <a:lnTo>
                    <a:pt x="324" y="602"/>
                  </a:lnTo>
                  <a:lnTo>
                    <a:pt x="324" y="602"/>
                  </a:lnTo>
                  <a:close/>
                  <a:moveTo>
                    <a:pt x="324" y="479"/>
                  </a:moveTo>
                  <a:lnTo>
                    <a:pt x="126" y="479"/>
                  </a:lnTo>
                  <a:lnTo>
                    <a:pt x="126" y="479"/>
                  </a:lnTo>
                  <a:lnTo>
                    <a:pt x="115" y="477"/>
                  </a:lnTo>
                  <a:lnTo>
                    <a:pt x="105" y="472"/>
                  </a:lnTo>
                  <a:lnTo>
                    <a:pt x="100" y="464"/>
                  </a:lnTo>
                  <a:lnTo>
                    <a:pt x="98" y="454"/>
                  </a:lnTo>
                  <a:lnTo>
                    <a:pt x="98" y="454"/>
                  </a:lnTo>
                  <a:lnTo>
                    <a:pt x="100" y="445"/>
                  </a:lnTo>
                  <a:lnTo>
                    <a:pt x="105" y="437"/>
                  </a:lnTo>
                  <a:lnTo>
                    <a:pt x="115" y="431"/>
                  </a:lnTo>
                  <a:lnTo>
                    <a:pt x="126" y="429"/>
                  </a:lnTo>
                  <a:lnTo>
                    <a:pt x="324" y="429"/>
                  </a:lnTo>
                  <a:lnTo>
                    <a:pt x="324" y="429"/>
                  </a:lnTo>
                  <a:lnTo>
                    <a:pt x="335" y="431"/>
                  </a:lnTo>
                  <a:lnTo>
                    <a:pt x="345" y="437"/>
                  </a:lnTo>
                  <a:lnTo>
                    <a:pt x="349" y="445"/>
                  </a:lnTo>
                  <a:lnTo>
                    <a:pt x="351" y="454"/>
                  </a:lnTo>
                  <a:lnTo>
                    <a:pt x="351" y="454"/>
                  </a:lnTo>
                  <a:lnTo>
                    <a:pt x="349" y="464"/>
                  </a:lnTo>
                  <a:lnTo>
                    <a:pt x="345" y="472"/>
                  </a:lnTo>
                  <a:lnTo>
                    <a:pt x="335" y="477"/>
                  </a:lnTo>
                  <a:lnTo>
                    <a:pt x="324" y="479"/>
                  </a:lnTo>
                  <a:lnTo>
                    <a:pt x="324" y="479"/>
                  </a:lnTo>
                  <a:close/>
                </a:path>
              </a:pathLst>
            </a:custGeom>
            <a:solidFill>
              <a:srgbClr val="1A3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E4D3FC6-BE39-42EC-97E9-DDDDADDF3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792" y="944811"/>
            <a:ext cx="5644304" cy="565953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E3250A8-0D4C-4214-92F4-72074E6FF167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B408225-D8E5-49F3-95B8-A73202DBE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1" name="图片 10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6D3C397A-4BA7-401D-91EF-CB6A54E12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415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41690" y="359918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Methodology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332B51A-22A2-4165-B378-8E760C332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445"/>
          <a:stretch/>
        </p:blipFill>
        <p:spPr>
          <a:xfrm>
            <a:off x="488689" y="2525921"/>
            <a:ext cx="5115917" cy="23626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7DA940C-C4AB-44C8-AC41-324C36793B90}"/>
              </a:ext>
            </a:extLst>
          </p:cNvPr>
          <p:cNvSpPr txBox="1"/>
          <p:nvPr/>
        </p:nvSpPr>
        <p:spPr>
          <a:xfrm>
            <a:off x="1028957" y="9426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Workflow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2B91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85DA2EC-EEFA-4528-BA6F-503A5A10BE87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ED041CE2-4D74-4F12-AA46-D79E679CFD95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6</a:t>
            </a:fld>
            <a:endParaRPr lang="zh-CN" altLang="en-US"/>
          </a:p>
        </p:txBody>
      </p:sp>
      <p:pic>
        <p:nvPicPr>
          <p:cNvPr id="8" name="图片 7" descr="图示&#10;&#10;已自动生成说明">
            <a:extLst>
              <a:ext uri="{FF2B5EF4-FFF2-40B4-BE49-F238E27FC236}">
                <a16:creationId xmlns:a16="http://schemas.microsoft.com/office/drawing/2014/main" id="{DA474B44-0F87-4902-838E-277C7FF93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46"/>
          <a:stretch/>
        </p:blipFill>
        <p:spPr>
          <a:xfrm>
            <a:off x="6161355" y="1306720"/>
            <a:ext cx="5065117" cy="4869188"/>
          </a:xfrm>
          <a:prstGeom prst="rect">
            <a:avLst/>
          </a:prstGeom>
        </p:spPr>
      </p:pic>
      <p:pic>
        <p:nvPicPr>
          <p:cNvPr id="9" name="图片 8" descr="图示&#10;&#10;已自动生成说明">
            <a:extLst>
              <a:ext uri="{FF2B5EF4-FFF2-40B4-BE49-F238E27FC236}">
                <a16:creationId xmlns:a16="http://schemas.microsoft.com/office/drawing/2014/main" id="{CD8CA0E0-2AAD-4C3D-B718-659E9B1E1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" t="31500" r="-335" b="66094"/>
          <a:stretch/>
        </p:blipFill>
        <p:spPr>
          <a:xfrm rot="-5400000">
            <a:off x="3360580" y="3478012"/>
            <a:ext cx="5053244" cy="23712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F0D620B6-A5E1-42B0-895E-C1196E739B14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4EFDC915-BEF1-4519-96D1-7347B606B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2" name="图片 11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D7061FC1-82A3-471E-A2C0-29980117A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090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图标&#10;&#10;描述已自动生成">
            <a:extLst>
              <a:ext uri="{FF2B5EF4-FFF2-40B4-BE49-F238E27FC236}">
                <a16:creationId xmlns:a16="http://schemas.microsoft.com/office/drawing/2014/main" id="{4978C9B0-0B85-4E5A-AB2B-0C71CE044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938" y="1793114"/>
            <a:ext cx="1087038" cy="1087038"/>
          </a:xfrm>
          <a:prstGeom prst="rect">
            <a:avLst/>
          </a:prstGeom>
        </p:spPr>
      </p:pic>
      <p:sp>
        <p:nvSpPr>
          <p:cNvPr id="425" name="Google Shape;425;p1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6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Methodology</a:t>
            </a:r>
            <a:endParaRPr/>
          </a:p>
        </p:txBody>
      </p:sp>
      <p:sp>
        <p:nvSpPr>
          <p:cNvPr id="426" name="Google Shape;426;p12"/>
          <p:cNvSpPr txBox="1"/>
          <p:nvPr/>
        </p:nvSpPr>
        <p:spPr>
          <a:xfrm>
            <a:off x="8591747" y="628093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3C2FB7E-36CB-474D-9570-9007E3C6C407}"/>
              </a:ext>
            </a:extLst>
          </p:cNvPr>
          <p:cNvSpPr/>
          <p:nvPr/>
        </p:nvSpPr>
        <p:spPr>
          <a:xfrm>
            <a:off x="8107857" y="1197487"/>
            <a:ext cx="2493201" cy="4390002"/>
          </a:xfrm>
          <a:custGeom>
            <a:avLst/>
            <a:gdLst>
              <a:gd name="connsiteX0" fmla="*/ 891527 w 2493201"/>
              <a:gd name="connsiteY0" fmla="*/ 3885828 h 4390002"/>
              <a:gd name="connsiteX1" fmla="*/ 1334216 w 2493201"/>
              <a:gd name="connsiteY1" fmla="*/ 3885828 h 4390002"/>
              <a:gd name="connsiteX2" fmla="*/ 1334216 w 2493201"/>
              <a:gd name="connsiteY2" fmla="*/ 4390002 h 4390002"/>
              <a:gd name="connsiteX3" fmla="*/ 891527 w 2493201"/>
              <a:gd name="connsiteY3" fmla="*/ 4390002 h 4390002"/>
              <a:gd name="connsiteX4" fmla="*/ 1281954 w 2493201"/>
              <a:gd name="connsiteY4" fmla="*/ 0 h 4390002"/>
              <a:gd name="connsiteX5" fmla="*/ 2176556 w 2493201"/>
              <a:gd name="connsiteY5" fmla="*/ 298200 h 4390002"/>
              <a:gd name="connsiteX6" fmla="*/ 2493201 w 2493201"/>
              <a:gd name="connsiteY6" fmla="*/ 1134391 h 4390002"/>
              <a:gd name="connsiteX7" fmla="*/ 2424031 w 2493201"/>
              <a:gd name="connsiteY7" fmla="*/ 1577080 h 4390002"/>
              <a:gd name="connsiteX8" fmla="*/ 2231892 w 2493201"/>
              <a:gd name="connsiteY8" fmla="*/ 1929080 h 4390002"/>
              <a:gd name="connsiteX9" fmla="*/ 1823019 w 2493201"/>
              <a:gd name="connsiteY9" fmla="*/ 2314896 h 4390002"/>
              <a:gd name="connsiteX10" fmla="*/ 1491002 w 2493201"/>
              <a:gd name="connsiteY10" fmla="*/ 2625393 h 4390002"/>
              <a:gd name="connsiteX11" fmla="*/ 1346513 w 2493201"/>
              <a:gd name="connsiteY11" fmla="*/ 2889777 h 4390002"/>
              <a:gd name="connsiteX12" fmla="*/ 1306548 w 2493201"/>
              <a:gd name="connsiteY12" fmla="*/ 3042720 h 4390002"/>
              <a:gd name="connsiteX13" fmla="*/ 1291535 w 2493201"/>
              <a:gd name="connsiteY13" fmla="*/ 3208619 h 4390002"/>
              <a:gd name="connsiteX14" fmla="*/ 1294002 w 2493201"/>
              <a:gd name="connsiteY14" fmla="*/ 3208619 h 4390002"/>
              <a:gd name="connsiteX15" fmla="*/ 1294002 w 2493201"/>
              <a:gd name="connsiteY15" fmla="*/ 3479288 h 4390002"/>
              <a:gd name="connsiteX16" fmla="*/ 908802 w 2493201"/>
              <a:gd name="connsiteY16" fmla="*/ 3479288 h 4390002"/>
              <a:gd name="connsiteX17" fmla="*/ 908802 w 2493201"/>
              <a:gd name="connsiteY17" fmla="*/ 3212571 h 4390002"/>
              <a:gd name="connsiteX18" fmla="*/ 906898 w 2493201"/>
              <a:gd name="connsiteY18" fmla="*/ 3212571 h 4390002"/>
              <a:gd name="connsiteX19" fmla="*/ 1045239 w 2493201"/>
              <a:gd name="connsiteY19" fmla="*/ 2639227 h 4390002"/>
              <a:gd name="connsiteX20" fmla="*/ 1530967 w 2493201"/>
              <a:gd name="connsiteY20" fmla="*/ 2105848 h 4390002"/>
              <a:gd name="connsiteX21" fmla="*/ 1890652 w 2493201"/>
              <a:gd name="connsiteY21" fmla="*/ 1775368 h 4390002"/>
              <a:gd name="connsiteX22" fmla="*/ 2044364 w 2493201"/>
              <a:gd name="connsiteY22" fmla="*/ 1507910 h 4390002"/>
              <a:gd name="connsiteX23" fmla="*/ 2099700 w 2493201"/>
              <a:gd name="connsiteY23" fmla="*/ 1165133 h 4390002"/>
              <a:gd name="connsiteX24" fmla="*/ 1881429 w 2493201"/>
              <a:gd name="connsiteY24" fmla="*/ 547213 h 4390002"/>
              <a:gd name="connsiteX25" fmla="*/ 1275806 w 2493201"/>
              <a:gd name="connsiteY25" fmla="*/ 332017 h 4390002"/>
              <a:gd name="connsiteX26" fmla="*/ 670182 w 2493201"/>
              <a:gd name="connsiteY26" fmla="*/ 559510 h 4390002"/>
              <a:gd name="connsiteX27" fmla="*/ 408873 w 2493201"/>
              <a:gd name="connsiteY27" fmla="*/ 1192801 h 4390002"/>
              <a:gd name="connsiteX28" fmla="*/ 0 w 2493201"/>
              <a:gd name="connsiteY28" fmla="*/ 1168207 h 4390002"/>
              <a:gd name="connsiteX29" fmla="*/ 393502 w 2493201"/>
              <a:gd name="connsiteY29" fmla="*/ 316646 h 4390002"/>
              <a:gd name="connsiteX30" fmla="*/ 1281954 w 2493201"/>
              <a:gd name="connsiteY30" fmla="*/ 0 h 439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3201" h="4390002">
                <a:moveTo>
                  <a:pt x="891527" y="3885828"/>
                </a:moveTo>
                <a:lnTo>
                  <a:pt x="1334216" y="3885828"/>
                </a:lnTo>
                <a:lnTo>
                  <a:pt x="1334216" y="4390002"/>
                </a:lnTo>
                <a:lnTo>
                  <a:pt x="891527" y="4390002"/>
                </a:lnTo>
                <a:close/>
                <a:moveTo>
                  <a:pt x="1281954" y="0"/>
                </a:moveTo>
                <a:cubicBezTo>
                  <a:pt x="1667258" y="0"/>
                  <a:pt x="1965458" y="99400"/>
                  <a:pt x="2176556" y="298200"/>
                </a:cubicBezTo>
                <a:cubicBezTo>
                  <a:pt x="2387653" y="497000"/>
                  <a:pt x="2493201" y="775731"/>
                  <a:pt x="2493201" y="1134391"/>
                </a:cubicBezTo>
                <a:cubicBezTo>
                  <a:pt x="2493201" y="1300400"/>
                  <a:pt x="2470145" y="1447963"/>
                  <a:pt x="2424031" y="1577080"/>
                </a:cubicBezTo>
                <a:cubicBezTo>
                  <a:pt x="2377918" y="1706198"/>
                  <a:pt x="2313871" y="1823532"/>
                  <a:pt x="2231892" y="1929080"/>
                </a:cubicBezTo>
                <a:cubicBezTo>
                  <a:pt x="2149912" y="2034628"/>
                  <a:pt x="2013621" y="2163234"/>
                  <a:pt x="1823019" y="2314896"/>
                </a:cubicBezTo>
                <a:cubicBezTo>
                  <a:pt x="1663159" y="2441964"/>
                  <a:pt x="1552487" y="2545463"/>
                  <a:pt x="1491002" y="2625393"/>
                </a:cubicBezTo>
                <a:cubicBezTo>
                  <a:pt x="1429517" y="2705323"/>
                  <a:pt x="1381354" y="2793451"/>
                  <a:pt x="1346513" y="2889777"/>
                </a:cubicBezTo>
                <a:cubicBezTo>
                  <a:pt x="1329093" y="2937940"/>
                  <a:pt x="1315771" y="2988921"/>
                  <a:pt x="1306548" y="3042720"/>
                </a:cubicBezTo>
                <a:lnTo>
                  <a:pt x="1291535" y="3208619"/>
                </a:lnTo>
                <a:lnTo>
                  <a:pt x="1294002" y="3208619"/>
                </a:lnTo>
                <a:lnTo>
                  <a:pt x="1294002" y="3479288"/>
                </a:lnTo>
                <a:lnTo>
                  <a:pt x="908802" y="3479288"/>
                </a:lnTo>
                <a:lnTo>
                  <a:pt x="908802" y="3212571"/>
                </a:lnTo>
                <a:lnTo>
                  <a:pt x="906898" y="3212571"/>
                </a:lnTo>
                <a:cubicBezTo>
                  <a:pt x="910997" y="2999425"/>
                  <a:pt x="957111" y="2808310"/>
                  <a:pt x="1045239" y="2639227"/>
                </a:cubicBezTo>
                <a:cubicBezTo>
                  <a:pt x="1133366" y="2470144"/>
                  <a:pt x="1295276" y="2292351"/>
                  <a:pt x="1530967" y="2105848"/>
                </a:cubicBezTo>
                <a:cubicBezTo>
                  <a:pt x="1705174" y="1966483"/>
                  <a:pt x="1825069" y="1856323"/>
                  <a:pt x="1890652" y="1775368"/>
                </a:cubicBezTo>
                <a:cubicBezTo>
                  <a:pt x="1956236" y="1694414"/>
                  <a:pt x="2007473" y="1605261"/>
                  <a:pt x="2044364" y="1507910"/>
                </a:cubicBezTo>
                <a:cubicBezTo>
                  <a:pt x="2081254" y="1410559"/>
                  <a:pt x="2099700" y="1296301"/>
                  <a:pt x="2099700" y="1165133"/>
                </a:cubicBezTo>
                <a:cubicBezTo>
                  <a:pt x="2099700" y="896650"/>
                  <a:pt x="2026943" y="690677"/>
                  <a:pt x="1881429" y="547213"/>
                </a:cubicBezTo>
                <a:cubicBezTo>
                  <a:pt x="1735916" y="403749"/>
                  <a:pt x="1534041" y="332017"/>
                  <a:pt x="1275806" y="332017"/>
                </a:cubicBezTo>
                <a:cubicBezTo>
                  <a:pt x="1025768" y="332017"/>
                  <a:pt x="823894" y="407848"/>
                  <a:pt x="670182" y="559510"/>
                </a:cubicBezTo>
                <a:cubicBezTo>
                  <a:pt x="516471" y="711172"/>
                  <a:pt x="429368" y="922269"/>
                  <a:pt x="408873" y="1192801"/>
                </a:cubicBezTo>
                <a:lnTo>
                  <a:pt x="0" y="1168207"/>
                </a:lnTo>
                <a:cubicBezTo>
                  <a:pt x="34841" y="811597"/>
                  <a:pt x="166009" y="527743"/>
                  <a:pt x="393502" y="316646"/>
                </a:cubicBezTo>
                <a:cubicBezTo>
                  <a:pt x="620995" y="105549"/>
                  <a:pt x="917146" y="0"/>
                  <a:pt x="12819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476D93D-117E-4FDA-8596-9C1DE50E045A}"/>
              </a:ext>
            </a:extLst>
          </p:cNvPr>
          <p:cNvGrpSpPr/>
          <p:nvPr/>
        </p:nvGrpSpPr>
        <p:grpSpPr>
          <a:xfrm>
            <a:off x="1206978" y="4563358"/>
            <a:ext cx="728632" cy="728632"/>
            <a:chOff x="1177481" y="4728337"/>
            <a:chExt cx="728632" cy="728632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F049DAD-DE47-4A60-A271-F26A5C61E87D}"/>
                </a:ext>
              </a:extLst>
            </p:cNvPr>
            <p:cNvSpPr/>
            <p:nvPr/>
          </p:nvSpPr>
          <p:spPr>
            <a:xfrm>
              <a:off x="1237012" y="4787868"/>
              <a:ext cx="609570" cy="6095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</a:rPr>
                <a:t>3</a:t>
              </a:r>
              <a:endParaRPr lang="zh-CN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6811801-55AC-4D95-A1B6-46B61ED41045}"/>
                </a:ext>
              </a:extLst>
            </p:cNvPr>
            <p:cNvSpPr/>
            <p:nvPr/>
          </p:nvSpPr>
          <p:spPr>
            <a:xfrm>
              <a:off x="1177481" y="4728337"/>
              <a:ext cx="728632" cy="728632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3FFB52EB-B447-4380-8488-90719383450F}"/>
              </a:ext>
            </a:extLst>
          </p:cNvPr>
          <p:cNvSpPr txBox="1"/>
          <p:nvPr/>
        </p:nvSpPr>
        <p:spPr>
          <a:xfrm>
            <a:off x="2217314" y="4432838"/>
            <a:ext cx="4568090" cy="43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b="1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Simulated Annealing Algorithm (SA)</a:t>
            </a:r>
            <a:endParaRPr lang="zh-CN" altLang="en-US" sz="2000" b="1" kern="1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4AC589-81AC-4C96-9AEE-EE431FCEBDB7}"/>
              </a:ext>
            </a:extLst>
          </p:cNvPr>
          <p:cNvSpPr/>
          <p:nvPr/>
        </p:nvSpPr>
        <p:spPr>
          <a:xfrm>
            <a:off x="2217314" y="4813112"/>
            <a:ext cx="469195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kern="100">
                <a:ea typeface="+mn-lt"/>
                <a:cs typeface="+mn-lt"/>
              </a:rPr>
              <a:t>A kind of optimizing algorithm. We try to use minimum bus resources to achieve maximum bus service coverage.</a:t>
            </a:r>
            <a:endParaRPr lang="zh-CN">
              <a:ea typeface="+mn-lt"/>
              <a:cs typeface="+mn-lt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7D018DA-C7D0-4299-AFB8-094694B96D5F}"/>
              </a:ext>
            </a:extLst>
          </p:cNvPr>
          <p:cNvGrpSpPr/>
          <p:nvPr/>
        </p:nvGrpSpPr>
        <p:grpSpPr>
          <a:xfrm>
            <a:off x="1206978" y="3199095"/>
            <a:ext cx="728632" cy="728632"/>
            <a:chOff x="1177481" y="3501558"/>
            <a:chExt cx="728632" cy="728632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BD7D144-F397-49F7-A364-11D23B47F8C2}"/>
                </a:ext>
              </a:extLst>
            </p:cNvPr>
            <p:cNvSpPr/>
            <p:nvPr/>
          </p:nvSpPr>
          <p:spPr>
            <a:xfrm>
              <a:off x="1237012" y="3561089"/>
              <a:ext cx="609570" cy="6095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</a:rPr>
                <a:t>2</a:t>
              </a:r>
              <a:endParaRPr lang="zh-CN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AB38547D-552F-4EB3-8DC3-88E88C6DCDAE}"/>
                </a:ext>
              </a:extLst>
            </p:cNvPr>
            <p:cNvSpPr/>
            <p:nvPr/>
          </p:nvSpPr>
          <p:spPr>
            <a:xfrm>
              <a:off x="1177481" y="3501558"/>
              <a:ext cx="728632" cy="728632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418695C-51DC-4A24-8429-0F0447313775}"/>
              </a:ext>
            </a:extLst>
          </p:cNvPr>
          <p:cNvSpPr txBox="1"/>
          <p:nvPr/>
        </p:nvSpPr>
        <p:spPr>
          <a:xfrm>
            <a:off x="2217314" y="3020443"/>
            <a:ext cx="5065239" cy="43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b="1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Spatial Interaction Coverage Model (SIC)</a:t>
            </a:r>
            <a:endParaRPr lang="zh-CN" altLang="en-US" sz="2000" b="1" kern="1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2EC8179-789B-47CA-8377-3E94C673252E}"/>
              </a:ext>
            </a:extLst>
          </p:cNvPr>
          <p:cNvSpPr/>
          <p:nvPr/>
        </p:nvSpPr>
        <p:spPr>
          <a:xfrm>
            <a:off x="2217315" y="3400717"/>
            <a:ext cx="469195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atinLnBrk="1"/>
            <a:r>
              <a:rPr lang="en-US" altLang="zh-CN" sz="1600" kern="100">
                <a:solidFill>
                  <a:schemeClr val="tx1">
                    <a:lumMod val="85000"/>
                    <a:lumOff val="15000"/>
                  </a:schemeClr>
                </a:solidFill>
                <a:latin typeface="等线"/>
                <a:ea typeface="等线"/>
              </a:rPr>
              <a:t>SIC model is a kind of modifying Huff model. We </a:t>
            </a:r>
            <a:endParaRPr lang="en-US" altLang="zh-CN" sz="1600" kern="1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latinLnBrk="1"/>
            <a:r>
              <a:rPr lang="en-US" altLang="zh-CN" sz="1600" kern="100">
                <a:solidFill>
                  <a:schemeClr val="tx1">
                    <a:lumMod val="85000"/>
                    <a:lumOff val="15000"/>
                  </a:schemeClr>
                </a:solidFill>
                <a:latin typeface="等线"/>
                <a:ea typeface="等线"/>
              </a:rPr>
              <a:t>try to utilize SIC to estimate the coverage of bus </a:t>
            </a:r>
          </a:p>
          <a:p>
            <a:pPr latinLnBrk="1"/>
            <a:r>
              <a:rPr lang="en-US" altLang="zh-CN" sz="1600" kern="100">
                <a:solidFill>
                  <a:schemeClr val="tx1">
                    <a:lumMod val="85000"/>
                    <a:lumOff val="15000"/>
                  </a:schemeClr>
                </a:solidFill>
                <a:latin typeface="等线"/>
                <a:ea typeface="等线"/>
              </a:rPr>
              <a:t>stations in Singapore.</a:t>
            </a:r>
            <a:endParaRPr lang="zh-CN" altLang="en-US" sz="1600" kern="10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等线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84992D8-1097-452E-997F-683651DFAF18}"/>
              </a:ext>
            </a:extLst>
          </p:cNvPr>
          <p:cNvGrpSpPr/>
          <p:nvPr/>
        </p:nvGrpSpPr>
        <p:grpSpPr>
          <a:xfrm>
            <a:off x="1206978" y="1972317"/>
            <a:ext cx="728632" cy="728632"/>
            <a:chOff x="1177481" y="2274780"/>
            <a:chExt cx="728632" cy="728632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B636116-ECEF-4573-AB19-4C1F2B5427D5}"/>
                </a:ext>
              </a:extLst>
            </p:cNvPr>
            <p:cNvSpPr/>
            <p:nvPr/>
          </p:nvSpPr>
          <p:spPr>
            <a:xfrm>
              <a:off x="1237012" y="2334311"/>
              <a:ext cx="609570" cy="60957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</a:rPr>
                <a:t>1</a:t>
              </a:r>
              <a:endParaRPr lang="zh-CN" altLang="en-US" sz="2800" b="1">
                <a:solidFill>
                  <a:schemeClr val="bg1"/>
                </a:solidFill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8C6C58F-0B7E-4A81-B478-206B3DC8F4FC}"/>
                </a:ext>
              </a:extLst>
            </p:cNvPr>
            <p:cNvSpPr/>
            <p:nvPr/>
          </p:nvSpPr>
          <p:spPr>
            <a:xfrm>
              <a:off x="1177481" y="2274780"/>
              <a:ext cx="728632" cy="728632"/>
            </a:xfrm>
            <a:prstGeom prst="ellips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AD5800C-B6B5-4A5C-8E80-78A0C8F21460}"/>
              </a:ext>
            </a:extLst>
          </p:cNvPr>
          <p:cNvSpPr txBox="1"/>
          <p:nvPr/>
        </p:nvSpPr>
        <p:spPr>
          <a:xfrm>
            <a:off x="2217314" y="1841797"/>
            <a:ext cx="3094262" cy="43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b="1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Determine the weights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26BB1D4-ECD5-448D-9D66-F6A78394B165}"/>
              </a:ext>
            </a:extLst>
          </p:cNvPr>
          <p:cNvSpPr/>
          <p:nvPr/>
        </p:nvSpPr>
        <p:spPr>
          <a:xfrm>
            <a:off x="2217314" y="2222071"/>
            <a:ext cx="4691954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atinLnBrk="1">
              <a:spcBef>
                <a:spcPts val="300"/>
              </a:spcBef>
              <a:spcAft>
                <a:spcPts val="300"/>
              </a:spcAft>
            </a:pPr>
            <a:r>
              <a:rPr lang="en-US" altLang="zh-CN" sz="1600" kern="100">
                <a:solidFill>
                  <a:schemeClr val="tx1">
                    <a:lumMod val="85000"/>
                    <a:lumOff val="15000"/>
                  </a:schemeClr>
                </a:solidFill>
                <a:latin typeface="等线"/>
                <a:ea typeface="等线"/>
              </a:rPr>
              <a:t>We are going to use PCA to determine the weight of attractiveness of bus stations.</a:t>
            </a:r>
            <a:endParaRPr lang="zh-CN" altLang="en-US" sz="1600" kern="10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等线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AC63AE0-C54D-4AAC-BDEF-396F85AEEEC2}"/>
              </a:ext>
            </a:extLst>
          </p:cNvPr>
          <p:cNvSpPr txBox="1"/>
          <p:nvPr/>
        </p:nvSpPr>
        <p:spPr>
          <a:xfrm>
            <a:off x="7613589" y="5660513"/>
            <a:ext cx="3481736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400" kern="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methods we use</a:t>
            </a:r>
            <a:endParaRPr lang="zh-CN" altLang="en-US" sz="2400" kern="1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34B314E-A766-4632-9A66-144D701CA15A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24" name="图片 3">
              <a:extLst>
                <a:ext uri="{FF2B5EF4-FFF2-40B4-BE49-F238E27FC236}">
                  <a16:creationId xmlns:a16="http://schemas.microsoft.com/office/drawing/2014/main" id="{8470D453-DA17-4214-B5E7-F5A5DBC9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25" name="图片 24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69CD4F2A-543C-4142-9F45-8399DFB3D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/>
                <a:ea typeface="微软雅黑"/>
              </a:rPr>
              <a:t>Analysis</a:t>
            </a: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E10BE64D-A0A7-45C4-89CE-402E94C9C987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8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2BE1D43-8B7C-4FF0-883C-BD9000549B7B}"/>
              </a:ext>
            </a:extLst>
          </p:cNvPr>
          <p:cNvSpPr txBox="1"/>
          <p:nvPr/>
        </p:nvSpPr>
        <p:spPr>
          <a:xfrm>
            <a:off x="1028957" y="9426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Spatial Interaction Coverage Model (SIC)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0E5BB02-F13F-41D2-B7EC-64849AB846FA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9FC31C4-B234-47B7-B816-F7576629B989}"/>
                  </a:ext>
                </a:extLst>
              </p:cNvPr>
              <p:cNvSpPr/>
              <p:nvPr/>
            </p:nvSpPr>
            <p:spPr>
              <a:xfrm>
                <a:off x="841690" y="1704645"/>
                <a:ext cx="10689049" cy="4310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atinLnBrk="1">
                  <a:lnSpc>
                    <a:spcPct val="200000"/>
                  </a:lnSpc>
                </a:pPr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Our objective is to optimize the bus stops in Singapore.</a:t>
                </a:r>
                <a:r>
                  <a:rPr lang="zh-CN" altLang="en-US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</a:t>
                </a:r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In order to calculate the coverage of bus stops, we used SIC model to calculate the service area:</a:t>
                </a:r>
              </a:p>
              <a:p>
                <a:pPr algn="ctr" latinLnBrk="1">
                  <a:lnSpc>
                    <a:spcPct val="200000"/>
                  </a:lnSpc>
                </a:pPr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Z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CN" i="1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b="0" i="1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b="0" i="1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CN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  <m:sup/>
                          <m:e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b="0" i="1" kern="100" baseline="-250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e>
                        </m:nary>
                      </m:e>
                    </m:nary>
                  </m:oMath>
                </a14:m>
                <a:endParaRPr lang="en-US" altLang="zh-CN" kern="1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latinLnBrk="1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The Z represents the maximum spatial coverage of all Singapore bus stations.</a:t>
                </a:r>
              </a:p>
              <a:p>
                <a:pPr algn="ctr" latinLnBrk="1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altLang="zh-CN" kern="1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S</a:t>
                </a:r>
                <a:r>
                  <a:rPr lang="en-US" altLang="zh-CN" kern="100" baseline="-250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ij</a:t>
                </a:r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=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kern="10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i="1" kern="10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i="1" kern="10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CN" i="1" kern="10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β</m:t>
                            </m:r>
                          </m:sup>
                        </m:sSub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CN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CN" i="1" kern="10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en-US" altLang="zh-CN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CN" b="0" i="1" kern="1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b="0" i="1" kern="100" baseline="-2500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CN" i="1" kern="10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0" i="1" kern="10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zh-CN" b="0" i="1" kern="10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i="1" kern="10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altLang="zh-CN" i="1" kern="10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i="1" kern="10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i="1" kern="10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ik</m:t>
                                </m:r>
                              </m:sub>
                              <m:sup>
                                <m:r>
                                  <a:rPr lang="en-US" altLang="zh-CN" b="0" i="1" kern="100" smtClean="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i="1" kern="100">
                                    <a:solidFill>
                                      <a:schemeClr val="tx1">
                                        <a:lumMod val="85000"/>
                                        <a:lumOff val="1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β</m:t>
                                </m:r>
                              </m:sup>
                            </m:sSubSup>
                          </m:e>
                        </m:nary>
                      </m:den>
                    </m:f>
                  </m:oMath>
                </a14:m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]α</a:t>
                </a:r>
                <a:r>
                  <a:rPr lang="en-US" altLang="zh-CN" kern="100" baseline="-250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i</a:t>
                </a:r>
                <a:r>
                  <a:rPr lang="en-US" altLang="zh-CN" kern="1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X</a:t>
                </a:r>
                <a:r>
                  <a:rPr lang="en-US" altLang="zh-CN" kern="100" baseline="-250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j</a:t>
                </a:r>
                <a:endParaRPr lang="en-US" altLang="zh-CN" kern="10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latinLnBrk="1">
                  <a:lnSpc>
                    <a:spcPct val="200000"/>
                  </a:lnSpc>
                  <a:spcBef>
                    <a:spcPts val="600"/>
                  </a:spcBef>
                </a:pPr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The </a:t>
                </a:r>
                <a:r>
                  <a:rPr lang="en-US" altLang="zh-CN" kern="1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S</a:t>
                </a:r>
                <a:r>
                  <a:rPr lang="en-US" altLang="zh-CN" kern="100" baseline="-2500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ij</a:t>
                </a:r>
                <a:r>
                  <a:rPr lang="en-US" altLang="zh-CN" kern="1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means the spatial coverage of each bus stops.</a:t>
                </a: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9FC31C4-B234-47B7-B816-F7576629B9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90" y="1704645"/>
                <a:ext cx="10689049" cy="4310154"/>
              </a:xfrm>
              <a:prstGeom prst="rect">
                <a:avLst/>
              </a:prstGeom>
              <a:blipFill>
                <a:blip r:embed="rId3"/>
                <a:stretch>
                  <a:fillRect l="-456" r="-114" b="-1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3C5D7891-942A-4194-BE4F-2C8AAF70F20D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D647AB5B-CD81-4060-A23C-F8632D16F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3" name="图片 12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8F2BE379-6FE7-44FF-A386-5FDF65190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66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>
                <a:solidFill>
                  <a:schemeClr val="accent6"/>
                </a:solidFill>
                <a:latin typeface="微软雅黑"/>
                <a:ea typeface="微软雅黑"/>
              </a:rPr>
              <a:t>Analysis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E0DA7CE6-53B4-44EF-A1CE-83A30D726207}"/>
              </a:ext>
            </a:extLst>
          </p:cNvPr>
          <p:cNvSpPr txBox="1">
            <a:spLocks/>
          </p:cNvSpPr>
          <p:nvPr/>
        </p:nvSpPr>
        <p:spPr>
          <a:xfrm>
            <a:off x="8591747" y="62809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34C2B8-B519-4620-9BF5-835074449E9C}" type="slidenum">
              <a:rPr lang="zh-CN" altLang="en-US"/>
              <a:pPr/>
              <a:t>9</a:t>
            </a:fld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C0F3519-645E-4AEE-9232-44E02EF80018}"/>
              </a:ext>
            </a:extLst>
          </p:cNvPr>
          <p:cNvSpPr/>
          <p:nvPr/>
        </p:nvSpPr>
        <p:spPr>
          <a:xfrm>
            <a:off x="841690" y="1065545"/>
            <a:ext cx="161365" cy="2420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868405-6782-4CA4-8907-89889CEE6B48}"/>
              </a:ext>
            </a:extLst>
          </p:cNvPr>
          <p:cNvSpPr txBox="1"/>
          <p:nvPr/>
        </p:nvSpPr>
        <p:spPr>
          <a:xfrm>
            <a:off x="1028957" y="94265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B91">
                    <a:lumMod val="75000"/>
                  </a:srgb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Spatial Interaction Coverage Model (SIC)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BA083F4-AE2D-4771-B635-C04A71ED6BA7}"/>
              </a:ext>
            </a:extLst>
          </p:cNvPr>
          <p:cNvSpPr/>
          <p:nvPr/>
        </p:nvSpPr>
        <p:spPr>
          <a:xfrm>
            <a:off x="872834" y="1628946"/>
            <a:ext cx="10689049" cy="4447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200000"/>
              </a:lnSpc>
            </a:pPr>
            <a:r>
              <a:rPr lang="en-US" altLang="zh-CN" kern="1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</a:t>
            </a: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= index of demand nodes                                I = collection of demand nodes</a:t>
            </a:r>
          </a:p>
          <a:p>
            <a:pPr latinLnBrk="1">
              <a:lnSpc>
                <a:spcPct val="200000"/>
              </a:lnSpc>
            </a:pP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j, k = index of bus stops                                     J = collection of all bus stops</a:t>
            </a:r>
          </a:p>
          <a:p>
            <a:pPr latinLnBrk="1">
              <a:lnSpc>
                <a:spcPct val="200000"/>
              </a:lnSpc>
            </a:pPr>
            <a:r>
              <a:rPr lang="en-US" altLang="zh-CN" kern="1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w</a:t>
            </a:r>
            <a:r>
              <a:rPr lang="en-US" altLang="zh-CN" kern="100" baseline="-250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j</a:t>
            </a: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= attractiveness of bus stop j                        α</a:t>
            </a:r>
            <a:r>
              <a:rPr lang="en-US" altLang="zh-CN" kern="100" baseline="-250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</a:t>
            </a: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= demand at location </a:t>
            </a:r>
            <a:r>
              <a:rPr lang="en-US" altLang="zh-CN" kern="1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</a:t>
            </a: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</a:p>
          <a:p>
            <a:pPr latinLnBrk="1">
              <a:lnSpc>
                <a:spcPct val="200000"/>
              </a:lnSpc>
            </a:pPr>
            <a:r>
              <a:rPr lang="en-US" altLang="zh-CN" kern="1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d</a:t>
            </a:r>
            <a:r>
              <a:rPr lang="en-US" altLang="zh-CN" kern="100" baseline="-250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ji</a:t>
            </a: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= shortest accessing distance between demand node I and candidate bus stop j </a:t>
            </a:r>
          </a:p>
          <a:p>
            <a:pPr latinLnBrk="1">
              <a:lnSpc>
                <a:spcPct val="200000"/>
              </a:lnSpc>
            </a:pP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N</a:t>
            </a:r>
            <a:r>
              <a:rPr lang="en-US" altLang="zh-CN" kern="100" baseline="-25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</a:t>
            </a: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= a set of candidate bus stops within the willingness-to-walk distance</a:t>
            </a:r>
          </a:p>
          <a:p>
            <a:pPr latinLnBrk="1">
              <a:lnSpc>
                <a:spcPct val="200000"/>
              </a:lnSpc>
            </a:pPr>
            <a:r>
              <a:rPr lang="en-US" altLang="zh-CN" kern="1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X</a:t>
            </a:r>
            <a:r>
              <a:rPr lang="en-US" altLang="zh-CN" kern="100" baseline="-250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j</a:t>
            </a: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= ⇢ 1(if existing candidate bus stop j is selected)</a:t>
            </a:r>
          </a:p>
          <a:p>
            <a:pPr latinLnBrk="1">
              <a:lnSpc>
                <a:spcPct val="200000"/>
              </a:lnSpc>
            </a:pP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      0(otherwise) </a:t>
            </a:r>
          </a:p>
          <a:p>
            <a:pPr latinLnBrk="1">
              <a:lnSpc>
                <a:spcPct val="200000"/>
              </a:lnSpc>
            </a:pPr>
            <a:r>
              <a:rPr lang="en-US" altLang="zh-CN" kern="1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</a:t>
            </a:r>
            <a:r>
              <a:rPr lang="en-US" altLang="zh-CN" kern="100" baseline="-250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ij</a:t>
            </a: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= spatial interaction between demand node </a:t>
            </a:r>
            <a:r>
              <a:rPr lang="en-US" altLang="zh-CN" kern="100" err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</a:t>
            </a:r>
            <a:r>
              <a:rPr lang="en-US" altLang="zh-CN" kern="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and candidate bus stop j</a:t>
            </a:r>
            <a:endParaRPr lang="zh-CN" altLang="en-US" kern="1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08A4AFE-0877-4582-B360-71BC6CA6FD05}"/>
              </a:ext>
            </a:extLst>
          </p:cNvPr>
          <p:cNvGrpSpPr/>
          <p:nvPr/>
        </p:nvGrpSpPr>
        <p:grpSpPr>
          <a:xfrm>
            <a:off x="7831666" y="78207"/>
            <a:ext cx="4275667" cy="713976"/>
            <a:chOff x="7831666" y="78207"/>
            <a:chExt cx="4275667" cy="713976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A6C539BC-7C38-4C93-9C29-3DD4B601F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976" t="-241" b="-1205"/>
            <a:stretch/>
          </p:blipFill>
          <p:spPr>
            <a:xfrm>
              <a:off x="10498666" y="78207"/>
              <a:ext cx="1608667" cy="713976"/>
            </a:xfrm>
            <a:prstGeom prst="rect">
              <a:avLst/>
            </a:prstGeom>
          </p:spPr>
        </p:pic>
        <p:pic>
          <p:nvPicPr>
            <p:cNvPr id="10" name="图片 9" descr="图形用户界面, 文本, 应用程序, 聊天或短信&#10;&#10;已自动生成说明">
              <a:extLst>
                <a:ext uri="{FF2B5EF4-FFF2-40B4-BE49-F238E27FC236}">
                  <a16:creationId xmlns:a16="http://schemas.microsoft.com/office/drawing/2014/main" id="{D1502369-7433-4B2E-90EF-5AA2A8189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917" b="41687"/>
            <a:stretch/>
          </p:blipFill>
          <p:spPr>
            <a:xfrm>
              <a:off x="7831666" y="342366"/>
              <a:ext cx="2760134" cy="410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2468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2B9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56E4D8775334F96FA1E3E6CDA263C" ma:contentTypeVersion="7" ma:contentTypeDescription="Create a new document." ma:contentTypeScope="" ma:versionID="43cc00656926de75a42c29e7bef985bd">
  <xsd:schema xmlns:xsd="http://www.w3.org/2001/XMLSchema" xmlns:xs="http://www.w3.org/2001/XMLSchema" xmlns:p="http://schemas.microsoft.com/office/2006/metadata/properties" xmlns:ns2="98c500ea-2ece-453a-8516-996826080459" targetNamespace="http://schemas.microsoft.com/office/2006/metadata/properties" ma:root="true" ma:fieldsID="81286df5573336a15e07ada8a1aec05e" ns2:_="">
    <xsd:import namespace="98c500ea-2ece-453a-8516-996826080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c500ea-2ece-453a-8516-996826080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516202-DF9B-417B-A215-3C53863B56C0}">
  <ds:schemaRefs>
    <ds:schemaRef ds:uri="98c500ea-2ece-453a-8516-996826080459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0B37057-8AA2-40D8-93EB-CF6690CC067D}">
  <ds:schemaRefs>
    <ds:schemaRef ds:uri="98c500ea-2ece-453a-8516-996826080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8D42361-9F9F-4E90-8113-2FB901758B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1983</Words>
  <Application>Microsoft Office PowerPoint</Application>
  <PresentationFormat>宽屏</PresentationFormat>
  <Paragraphs>247</Paragraphs>
  <Slides>24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等线</vt:lpstr>
      <vt:lpstr>等线 Light</vt:lpstr>
      <vt:lpstr>微软雅黑</vt:lpstr>
      <vt:lpstr>微软雅黑</vt:lpstr>
      <vt:lpstr>Agency FB</vt:lpstr>
      <vt:lpstr>Arial</vt:lpstr>
      <vt:lpstr>Calibri</vt:lpstr>
      <vt:lpstr>Cambria Math</vt:lpstr>
      <vt:lpstr>Times New Roman</vt:lpstr>
      <vt:lpstr>Wingdings</vt:lpstr>
      <vt:lpstr>Office 主题​​</vt:lpstr>
      <vt:lpstr>Worksheet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Gavin</dc:creator>
  <cp:lastModifiedBy>Wang Haoran</cp:lastModifiedBy>
  <cp:revision>1</cp:revision>
  <dcterms:created xsi:type="dcterms:W3CDTF">2017-01-05T07:56:57Z</dcterms:created>
  <dcterms:modified xsi:type="dcterms:W3CDTF">2021-12-18T07:30:46Z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0x0101002C656E4D8775334F96FA1E3E6CDA263C</vt:lpwstr>
  </property>
</Properties>
</file>